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Josefin Slab"/>
      <p:regular r:id="rId7"/>
      <p:bold r:id="rId8"/>
      <p:italic r:id="rId9"/>
      <p:boldItalic r:id="rId10"/>
    </p:embeddedFont>
    <p:embeddedFont>
      <p:font typeface="Ubuntu"/>
      <p:regular r:id="rId11"/>
      <p:bold r:id="rId12"/>
      <p:italic r:id="rId13"/>
      <p:boldItalic r:id="rId14"/>
    </p:embeddedFont>
    <p:embeddedFont>
      <p:font typeface="Josefi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Ubuntu-regular.fntdata"/><Relationship Id="rId10" Type="http://schemas.openxmlformats.org/officeDocument/2006/relationships/font" Target="fonts/JosefinSlab-boldItalic.fntdata"/><Relationship Id="rId13" Type="http://schemas.openxmlformats.org/officeDocument/2006/relationships/font" Target="fonts/Ubuntu-italic.fntdata"/><Relationship Id="rId12" Type="http://schemas.openxmlformats.org/officeDocument/2006/relationships/font" Target="fonts/Ubuntu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JosefinSlab-italic.fntdata"/><Relationship Id="rId15" Type="http://schemas.openxmlformats.org/officeDocument/2006/relationships/font" Target="fonts/JosefinSans-regular.fntdata"/><Relationship Id="rId14" Type="http://schemas.openxmlformats.org/officeDocument/2006/relationships/font" Target="fonts/Ubuntu-boldItalic.fntdata"/><Relationship Id="rId17" Type="http://schemas.openxmlformats.org/officeDocument/2006/relationships/font" Target="fonts/JosefinSans-italic.fntdata"/><Relationship Id="rId16" Type="http://schemas.openxmlformats.org/officeDocument/2006/relationships/font" Target="fonts/Josefi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JosefinSans-boldItalic.fntdata"/><Relationship Id="rId7" Type="http://schemas.openxmlformats.org/officeDocument/2006/relationships/font" Target="fonts/JosefinSlab-regular.fntdata"/><Relationship Id="rId8" Type="http://schemas.openxmlformats.org/officeDocument/2006/relationships/font" Target="fonts/JosefinSla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 title="Blob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350" y="889750"/>
            <a:ext cx="4772650" cy="97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0"/>
            <a:ext cx="7560000" cy="1517400"/>
          </a:xfrm>
          <a:prstGeom prst="rect">
            <a:avLst/>
          </a:prstGeom>
          <a:solidFill>
            <a:srgbClr val="BDB6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38925" y="190375"/>
            <a:ext cx="68823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YOGA CLASS</a:t>
            </a:r>
            <a:endParaRPr b="1" sz="8100">
              <a:solidFill>
                <a:schemeClr val="dk1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pic>
        <p:nvPicPr>
          <p:cNvPr id="58" name="Google Shape;58;p13" title="centerpiece.png"/>
          <p:cNvPicPr preferRelativeResize="0"/>
          <p:nvPr/>
        </p:nvPicPr>
        <p:blipFill rotWithShape="1">
          <a:blip r:embed="rId4">
            <a:alphaModFix/>
          </a:blip>
          <a:srcRect b="0" l="0" r="10968" t="2448"/>
          <a:stretch/>
        </p:blipFill>
        <p:spPr>
          <a:xfrm>
            <a:off x="1347900" y="2849168"/>
            <a:ext cx="4819850" cy="5464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3"/>
          <p:cNvGrpSpPr/>
          <p:nvPr/>
        </p:nvGrpSpPr>
        <p:grpSpPr>
          <a:xfrm>
            <a:off x="218700" y="1782605"/>
            <a:ext cx="7122600" cy="742067"/>
            <a:chOff x="218700" y="1647055"/>
            <a:chExt cx="7122600" cy="742067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218700" y="1647055"/>
              <a:ext cx="7122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FIND HARMONY OF BODY AND MIND</a:t>
              </a:r>
              <a:endPara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218700" y="2127521"/>
              <a:ext cx="71226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HATHA • VINYASA FLOW • YIN YOGA</a:t>
              </a:r>
              <a:endParaRPr sz="1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sp>
        <p:nvSpPr>
          <p:cNvPr id="62" name="Google Shape;62;p13"/>
          <p:cNvSpPr txBox="1"/>
          <p:nvPr/>
        </p:nvSpPr>
        <p:spPr>
          <a:xfrm>
            <a:off x="676041" y="7662871"/>
            <a:ext cx="2508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Enjoy gentle practice, breathing techniques, </a:t>
            </a:r>
            <a:endParaRPr sz="15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and deep relaxation.</a:t>
            </a:r>
            <a:endParaRPr sz="15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832391" y="2956344"/>
            <a:ext cx="2508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Suitable for all levels — </a:t>
            </a:r>
            <a:endParaRPr sz="15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from beginner </a:t>
            </a:r>
            <a:endParaRPr sz="15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to advanced.</a:t>
            </a:r>
            <a:endParaRPr sz="15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932950" y="8711350"/>
            <a:ext cx="569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YOUR PLACE</a:t>
            </a:r>
            <a:endParaRPr sz="28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932950" y="9159308"/>
            <a:ext cx="5694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123 WELLNESS STREET, PORTLAND, OR</a:t>
            </a:r>
            <a:endParaRPr sz="16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51250" y="9645867"/>
            <a:ext cx="6857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MON &amp; WED — 7:00 PM | TUE &amp; THU — 10:00 AM | SAT — 10:00 AM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51250" y="10108417"/>
            <a:ext cx="6857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+1 (123) 456-7890 • WWW.YOGAPLACE.LTD</a:t>
            </a:r>
            <a:r>
              <a:rPr lang="en" sz="1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• YOGAPLACE@MAIL.LTD</a:t>
            </a:r>
            <a:r>
              <a:rPr lang="en" sz="1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2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