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Alternates Medium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MontserratAlternatesMedium-boldItalic.fntdata"/><Relationship Id="rId9" Type="http://schemas.openxmlformats.org/officeDocument/2006/relationships/font" Target="fonts/MontserratAlternates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AlternatesMedium-regular.fntdata"/><Relationship Id="rId8" Type="http://schemas.openxmlformats.org/officeDocument/2006/relationships/font" Target="fonts/MontserratAlternate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0" Type="http://schemas.openxmlformats.org/officeDocument/2006/relationships/image" Target="../media/image8.png"/><Relationship Id="rId9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9D0D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64976" y="3676625"/>
            <a:ext cx="7038000" cy="384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805650" y="2964501"/>
            <a:ext cx="5948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rPr>
              <a:t>YOGA SCHEDULE</a:t>
            </a:r>
            <a:endParaRPr sz="3600">
              <a:solidFill>
                <a:schemeClr val="lt1"/>
              </a:solidFill>
              <a:latin typeface="Montserrat Alternates Medium"/>
              <a:ea typeface="Montserrat Alternates Medium"/>
              <a:cs typeface="Montserrat Alternates Medium"/>
              <a:sym typeface="Montserrat Alternates Medium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78225" y="4060925"/>
            <a:ext cx="1169400" cy="37095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447475" y="4060925"/>
            <a:ext cx="1169400" cy="37095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616725" y="4060925"/>
            <a:ext cx="1169400" cy="37095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785975" y="4060925"/>
            <a:ext cx="1169400" cy="37095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955225" y="4060925"/>
            <a:ext cx="1169400" cy="37095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6124475" y="4060925"/>
            <a:ext cx="1169400" cy="37095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358475" y="3776375"/>
            <a:ext cx="1006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rPr>
              <a:t>MONDAY</a:t>
            </a:r>
            <a:endParaRPr sz="1200">
              <a:solidFill>
                <a:srgbClr val="E9624E"/>
              </a:solidFill>
              <a:latin typeface="Montserrat Alternates Medium"/>
              <a:ea typeface="Montserrat Alternates Medium"/>
              <a:cs typeface="Montserrat Alternates Medium"/>
              <a:sym typeface="Montserrat Alternates Medium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529075" y="3776375"/>
            <a:ext cx="1006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rPr>
              <a:t>TUESDAY</a:t>
            </a:r>
            <a:endParaRPr sz="1200">
              <a:solidFill>
                <a:srgbClr val="E9624E"/>
              </a:solidFill>
              <a:latin typeface="Montserrat Alternates Medium"/>
              <a:ea typeface="Montserrat Alternates Medium"/>
              <a:cs typeface="Montserrat Alternates Medium"/>
              <a:sym typeface="Montserrat Alternates Medi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616875" y="3776375"/>
            <a:ext cx="1169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rPr>
              <a:t>WEDNESDAY</a:t>
            </a:r>
            <a:endParaRPr sz="1200">
              <a:solidFill>
                <a:srgbClr val="E9624E"/>
              </a:solidFill>
              <a:latin typeface="Montserrat Alternates Medium"/>
              <a:ea typeface="Montserrat Alternates Medium"/>
              <a:cs typeface="Montserrat Alternates Medium"/>
              <a:sym typeface="Montserrat Alternates Medium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787475" y="3776375"/>
            <a:ext cx="1169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rPr>
              <a:t>THURSDAY</a:t>
            </a:r>
            <a:endParaRPr sz="1200">
              <a:solidFill>
                <a:srgbClr val="E9624E"/>
              </a:solidFill>
              <a:latin typeface="Montserrat Alternates Medium"/>
              <a:ea typeface="Montserrat Alternates Medium"/>
              <a:cs typeface="Montserrat Alternates Medium"/>
              <a:sym typeface="Montserrat Alternates Medium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955200" y="3776375"/>
            <a:ext cx="1169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rPr>
              <a:t>FRIDAY</a:t>
            </a:r>
            <a:endParaRPr sz="1200">
              <a:solidFill>
                <a:srgbClr val="E9624E"/>
              </a:solidFill>
              <a:latin typeface="Montserrat Alternates Medium"/>
              <a:ea typeface="Montserrat Alternates Medium"/>
              <a:cs typeface="Montserrat Alternates Medium"/>
              <a:sym typeface="Montserrat Alternates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125800" y="3776375"/>
            <a:ext cx="1169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rPr>
              <a:t>SATURDAY</a:t>
            </a:r>
            <a:endParaRPr sz="1200">
              <a:solidFill>
                <a:srgbClr val="E9624E"/>
              </a:solidFill>
              <a:latin typeface="Montserrat Alternates Medium"/>
              <a:ea typeface="Montserrat Alternates Medium"/>
              <a:cs typeface="Montserrat Alternates Medium"/>
              <a:sym typeface="Montserrat Alternates Medium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359825" y="4200250"/>
            <a:ext cx="1006200" cy="3485250"/>
            <a:chOff x="359825" y="4200250"/>
            <a:chExt cx="1006200" cy="348525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359825" y="4200250"/>
              <a:ext cx="1006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9:00-10:30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 </a:t>
              </a: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Ida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Ashtanga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359825" y="49305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Vivian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Vinyasa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359825" y="56709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Je</a:t>
              </a: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n</a:t>
              </a: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ny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Kundalini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359825" y="640115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Kate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Hatha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359825" y="71314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Alex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Beginner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1515826" y="4200250"/>
            <a:ext cx="1006200" cy="3485250"/>
            <a:chOff x="1515826" y="4200250"/>
            <a:chExt cx="1006200" cy="348525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1515826" y="4200250"/>
              <a:ext cx="1006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9:00-10:30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 </a:t>
              </a: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Ida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Ashtanga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1515826" y="49305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Vivian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Vinyasa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1515826" y="56709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Jenny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Kundalini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515826" y="640115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Kate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Hatha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1515826" y="71314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Alex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Beginner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2678451" y="4200250"/>
            <a:ext cx="1006200" cy="3485250"/>
            <a:chOff x="2678451" y="4200250"/>
            <a:chExt cx="1006200" cy="348525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2678451" y="4200250"/>
              <a:ext cx="1006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9:00-10:30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 </a:t>
              </a: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Ida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Ashtanga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2678451" y="49305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Vivian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Vinyasa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2678451" y="56709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Jenny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Kundalini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2678451" y="640115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Kate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Hatha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2678451" y="71314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Alex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Beginner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3847701" y="4200250"/>
            <a:ext cx="1006200" cy="3485250"/>
            <a:chOff x="3847701" y="4200250"/>
            <a:chExt cx="1006200" cy="348525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3847701" y="4200250"/>
              <a:ext cx="1006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9:00-10:30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 </a:t>
              </a: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Ida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Ashtanga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3847701" y="49305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Vivian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Vinyasa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3847701" y="56709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Jenny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Kundalini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847701" y="640115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Kate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Hatha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847701" y="71314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Alex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Beginner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016951" y="4200250"/>
            <a:ext cx="1006200" cy="3485250"/>
            <a:chOff x="5016951" y="4200250"/>
            <a:chExt cx="1006200" cy="348525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5016951" y="4200250"/>
              <a:ext cx="1006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9:00-10:30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 </a:t>
              </a: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Ida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Ashtanga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5016951" y="49305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Vivian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Vinyasa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5016951" y="56709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Jenny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Kundalini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5016951" y="640115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Kate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Hatha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5016951" y="71314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Alex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Beginner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6186201" y="4200250"/>
            <a:ext cx="1006200" cy="3485250"/>
            <a:chOff x="6186201" y="4200250"/>
            <a:chExt cx="1006200" cy="348525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6186201" y="4200250"/>
              <a:ext cx="1006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9:00-10:30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 </a:t>
              </a: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Ida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Ashtanga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6186201" y="49305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Vivian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Vinyasa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E9624E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6186201" y="56709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Jenny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Kundalini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6186201" y="640115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10:30-11:30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Kate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Hatha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186201" y="7131400"/>
              <a:ext cx="10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11:30-12:30 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93A1D2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Alex</a:t>
              </a:r>
              <a:endParaRPr sz="900">
                <a:solidFill>
                  <a:srgbClr val="93A1D2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dk1"/>
                  </a:solidFill>
                  <a:latin typeface="Montserrat Alternates Medium"/>
                  <a:ea typeface="Montserrat Alternates Medium"/>
                  <a:cs typeface="Montserrat Alternates Medium"/>
                  <a:sym typeface="Montserrat Alternates Medium"/>
                </a:rPr>
                <a:t>Beginner Class</a:t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Montserrat Alternates Medium"/>
                <a:ea typeface="Montserrat Alternates Medium"/>
                <a:cs typeface="Montserrat Alternates Medium"/>
                <a:sym typeface="Montserrat Alternates Medium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805650" y="208444"/>
            <a:ext cx="6095175" cy="2554830"/>
            <a:chOff x="805650" y="208444"/>
            <a:chExt cx="6095175" cy="2554830"/>
          </a:xfrm>
        </p:grpSpPr>
        <p:pic>
          <p:nvPicPr>
            <p:cNvPr id="106" name="Google Shape;10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05650" y="208444"/>
              <a:ext cx="830825" cy="18044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80101" y="1883550"/>
              <a:ext cx="1591300" cy="87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970950" y="213274"/>
              <a:ext cx="1454550" cy="1715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829600" y="1981425"/>
              <a:ext cx="1071225" cy="7818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0" name="Google Shape;110;p13"/>
          <p:cNvGrpSpPr/>
          <p:nvPr/>
        </p:nvGrpSpPr>
        <p:grpSpPr>
          <a:xfrm>
            <a:off x="436618" y="8289953"/>
            <a:ext cx="6684757" cy="2185089"/>
            <a:chOff x="436618" y="8289953"/>
            <a:chExt cx="6684757" cy="2185089"/>
          </a:xfrm>
        </p:grpSpPr>
        <p:pic>
          <p:nvPicPr>
            <p:cNvPr id="111" name="Google Shape;111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36618" y="8289953"/>
              <a:ext cx="1454551" cy="1330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2147768" y="9920942"/>
              <a:ext cx="1323918" cy="554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577850" y="9704600"/>
              <a:ext cx="1543525" cy="750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3940218" y="8292876"/>
              <a:ext cx="1368995" cy="13308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