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6858000" cy="9144000"/>
  <p:embeddedFontLst>
    <p:embeddedFont>
      <p:font typeface="Advent Pro SemiBold"/>
      <p:regular r:id="rId8"/>
      <p:bold r:id="rId9"/>
      <p:italic r:id="rId10"/>
      <p:boldItalic r:id="rId11"/>
    </p:embeddedFont>
    <p:embeddedFont>
      <p:font typeface="Advent Pro Medium"/>
      <p:regular r:id="rId12"/>
      <p:bold r:id="rId13"/>
      <p:italic r:id="rId14"/>
      <p:boldItalic r:id="rId15"/>
    </p:embeddedFont>
    <p:embeddedFont>
      <p:font typeface="Advent Pr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113">
          <p15:clr>
            <a:srgbClr val="747775"/>
          </p15:clr>
        </p15:guide>
        <p15:guide id="2" orient="horz" pos="118">
          <p15:clr>
            <a:srgbClr val="747775"/>
          </p15:clr>
        </p15:guide>
        <p15:guide id="3" pos="662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E91D42E-A23F-4334-BD5F-4A49BF7BABE4}">
  <a:tblStyle styleId="{FE91D42E-A23F-4334-BD5F-4A49BF7BABE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3"/>
        <p:guide pos="118" orient="horz"/>
        <p:guide pos="662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dventProSemiBold-boldItalic.fntdata"/><Relationship Id="rId10" Type="http://schemas.openxmlformats.org/officeDocument/2006/relationships/font" Target="fonts/AdventProSemiBold-italic.fntdata"/><Relationship Id="rId13" Type="http://schemas.openxmlformats.org/officeDocument/2006/relationships/font" Target="fonts/AdventProMedium-bold.fntdata"/><Relationship Id="rId12" Type="http://schemas.openxmlformats.org/officeDocument/2006/relationships/font" Target="fonts/AdventProMedium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AdventProSemiBold-bold.fntdata"/><Relationship Id="rId15" Type="http://schemas.openxmlformats.org/officeDocument/2006/relationships/font" Target="fonts/AdventProMedium-boldItalic.fntdata"/><Relationship Id="rId14" Type="http://schemas.openxmlformats.org/officeDocument/2006/relationships/font" Target="fonts/AdventProMedium-italic.fntdata"/><Relationship Id="rId17" Type="http://schemas.openxmlformats.org/officeDocument/2006/relationships/font" Target="fonts/AdventPro-bold.fntdata"/><Relationship Id="rId16" Type="http://schemas.openxmlformats.org/officeDocument/2006/relationships/font" Target="fonts/AdventPro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AdventPro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AdventPro-italic.fntdata"/><Relationship Id="rId7" Type="http://schemas.openxmlformats.org/officeDocument/2006/relationships/slide" Target="slides/slide1.xml"/><Relationship Id="rId8" Type="http://schemas.openxmlformats.org/officeDocument/2006/relationships/font" Target="fonts/AdventProSemiBol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6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6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82875" y="186925"/>
            <a:ext cx="10332600" cy="7192200"/>
          </a:xfrm>
          <a:prstGeom prst="roundRect">
            <a:avLst>
              <a:gd fmla="val 1630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3877950" y="320541"/>
            <a:ext cx="2936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chemeClr val="dk1"/>
                </a:solidFill>
                <a:latin typeface="Advent Pro SemiBold"/>
                <a:ea typeface="Advent Pro SemiBold"/>
                <a:cs typeface="Advent Pro SemiBold"/>
                <a:sym typeface="Advent Pro SemiBold"/>
              </a:rPr>
              <a:t>2026</a:t>
            </a:r>
            <a:endParaRPr sz="4000">
              <a:solidFill>
                <a:schemeClr val="dk1"/>
              </a:solidFill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480113" y="158662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{FE91D42E-A23F-4334-BD5F-4A49BF7BABE4}</a:tableStyleId>
              </a:tblPr>
              <a:tblGrid>
                <a:gridCol w="310275"/>
                <a:gridCol w="310275"/>
                <a:gridCol w="310275"/>
                <a:gridCol w="310275"/>
                <a:gridCol w="310275"/>
                <a:gridCol w="310275"/>
                <a:gridCol w="310275"/>
              </a:tblGrid>
              <a:tr h="270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MO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WE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TH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FR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SA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7" name="Google Shape;57;p13"/>
          <p:cNvSpPr/>
          <p:nvPr/>
        </p:nvSpPr>
        <p:spPr>
          <a:xfrm>
            <a:off x="480250" y="1219425"/>
            <a:ext cx="21720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January</a:t>
            </a:r>
            <a:endParaRPr sz="2100">
              <a:latin typeface="Advent Pro"/>
              <a:ea typeface="Advent Pro"/>
              <a:cs typeface="Advent Pro"/>
              <a:sym typeface="Advent Pro"/>
            </a:endParaRPr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2997963" y="158662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{FE91D42E-A23F-4334-BD5F-4A49BF7BABE4}</a:tableStyleId>
              </a:tblPr>
              <a:tblGrid>
                <a:gridCol w="310275"/>
                <a:gridCol w="310275"/>
                <a:gridCol w="310275"/>
                <a:gridCol w="310275"/>
                <a:gridCol w="310275"/>
                <a:gridCol w="310275"/>
                <a:gridCol w="310275"/>
              </a:tblGrid>
              <a:tr h="270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MO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WE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TH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FR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SA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/>
          <p:nvPr/>
        </p:nvSpPr>
        <p:spPr>
          <a:xfrm>
            <a:off x="2998100" y="1219425"/>
            <a:ext cx="21720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F</a:t>
            </a: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ebruary</a:t>
            </a:r>
            <a:endParaRPr sz="2100">
              <a:latin typeface="Advent Pro"/>
              <a:ea typeface="Advent Pro"/>
              <a:cs typeface="Advent Pro"/>
              <a:sym typeface="Advent Pro"/>
            </a:endParaRPr>
          </a:p>
        </p:txBody>
      </p:sp>
      <p:graphicFrame>
        <p:nvGraphicFramePr>
          <p:cNvPr id="60" name="Google Shape;60;p13"/>
          <p:cNvGraphicFramePr/>
          <p:nvPr/>
        </p:nvGraphicFramePr>
        <p:xfrm>
          <a:off x="5515813" y="158662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{FE91D42E-A23F-4334-BD5F-4A49BF7BABE4}</a:tableStyleId>
              </a:tblPr>
              <a:tblGrid>
                <a:gridCol w="310275"/>
                <a:gridCol w="310275"/>
                <a:gridCol w="310275"/>
                <a:gridCol w="310275"/>
                <a:gridCol w="310275"/>
                <a:gridCol w="310275"/>
                <a:gridCol w="310275"/>
              </a:tblGrid>
              <a:tr h="270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MO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WE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TH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FR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SA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1" name="Google Shape;61;p13"/>
          <p:cNvSpPr/>
          <p:nvPr/>
        </p:nvSpPr>
        <p:spPr>
          <a:xfrm>
            <a:off x="5515950" y="1219425"/>
            <a:ext cx="21720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March</a:t>
            </a:r>
            <a:endParaRPr sz="2100">
              <a:latin typeface="Advent Pro"/>
              <a:ea typeface="Advent Pro"/>
              <a:cs typeface="Advent Pro"/>
              <a:sym typeface="Advent Pro"/>
            </a:endParaRPr>
          </a:p>
        </p:txBody>
      </p:sp>
      <p:graphicFrame>
        <p:nvGraphicFramePr>
          <p:cNvPr id="62" name="Google Shape;62;p13"/>
          <p:cNvGraphicFramePr/>
          <p:nvPr/>
        </p:nvGraphicFramePr>
        <p:xfrm>
          <a:off x="8033663" y="158662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{FE91D42E-A23F-4334-BD5F-4A49BF7BABE4}</a:tableStyleId>
              </a:tblPr>
              <a:tblGrid>
                <a:gridCol w="310275"/>
                <a:gridCol w="310275"/>
                <a:gridCol w="310275"/>
                <a:gridCol w="310275"/>
                <a:gridCol w="310275"/>
                <a:gridCol w="310275"/>
                <a:gridCol w="310275"/>
              </a:tblGrid>
              <a:tr h="270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MO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WE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TH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FR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SA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3" name="Google Shape;63;p13"/>
          <p:cNvSpPr/>
          <p:nvPr/>
        </p:nvSpPr>
        <p:spPr>
          <a:xfrm>
            <a:off x="8033800" y="1219425"/>
            <a:ext cx="21720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April</a:t>
            </a:r>
            <a:endParaRPr sz="2100">
              <a:latin typeface="Advent Pro"/>
              <a:ea typeface="Advent Pro"/>
              <a:cs typeface="Advent Pro"/>
              <a:sym typeface="Advent Pro"/>
            </a:endParaRPr>
          </a:p>
        </p:txBody>
      </p:sp>
      <p:graphicFrame>
        <p:nvGraphicFramePr>
          <p:cNvPr id="64" name="Google Shape;64;p13"/>
          <p:cNvGraphicFramePr/>
          <p:nvPr/>
        </p:nvGraphicFramePr>
        <p:xfrm>
          <a:off x="2997963" y="360887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{FE91D42E-A23F-4334-BD5F-4A49BF7BABE4}</a:tableStyleId>
              </a:tblPr>
              <a:tblGrid>
                <a:gridCol w="310275"/>
                <a:gridCol w="310275"/>
                <a:gridCol w="310275"/>
                <a:gridCol w="310275"/>
                <a:gridCol w="310275"/>
                <a:gridCol w="310275"/>
                <a:gridCol w="310275"/>
              </a:tblGrid>
              <a:tr h="270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MO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WE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TH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FR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SA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5" name="Google Shape;65;p13"/>
          <p:cNvSpPr/>
          <p:nvPr/>
        </p:nvSpPr>
        <p:spPr>
          <a:xfrm>
            <a:off x="2998100" y="3241675"/>
            <a:ext cx="21720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June</a:t>
            </a:r>
            <a:endParaRPr sz="2100">
              <a:latin typeface="Advent Pro"/>
              <a:ea typeface="Advent Pro"/>
              <a:cs typeface="Advent Pro"/>
              <a:sym typeface="Advent Pro"/>
            </a:endParaRPr>
          </a:p>
        </p:txBody>
      </p:sp>
      <p:graphicFrame>
        <p:nvGraphicFramePr>
          <p:cNvPr id="66" name="Google Shape;66;p13"/>
          <p:cNvGraphicFramePr/>
          <p:nvPr/>
        </p:nvGraphicFramePr>
        <p:xfrm>
          <a:off x="5515813" y="360887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{FE91D42E-A23F-4334-BD5F-4A49BF7BABE4}</a:tableStyleId>
              </a:tblPr>
              <a:tblGrid>
                <a:gridCol w="310275"/>
                <a:gridCol w="310275"/>
                <a:gridCol w="310275"/>
                <a:gridCol w="310275"/>
                <a:gridCol w="310275"/>
                <a:gridCol w="310275"/>
                <a:gridCol w="310275"/>
              </a:tblGrid>
              <a:tr h="270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MO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WE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TH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FR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SA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7" name="Google Shape;67;p13"/>
          <p:cNvSpPr/>
          <p:nvPr/>
        </p:nvSpPr>
        <p:spPr>
          <a:xfrm>
            <a:off x="5515950" y="3241675"/>
            <a:ext cx="21720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July</a:t>
            </a:r>
            <a:endParaRPr sz="2100">
              <a:latin typeface="Advent Pro"/>
              <a:ea typeface="Advent Pro"/>
              <a:cs typeface="Advent Pro"/>
              <a:sym typeface="Advent Pro"/>
            </a:endParaRPr>
          </a:p>
        </p:txBody>
      </p:sp>
      <p:graphicFrame>
        <p:nvGraphicFramePr>
          <p:cNvPr id="68" name="Google Shape;68;p13"/>
          <p:cNvGraphicFramePr/>
          <p:nvPr/>
        </p:nvGraphicFramePr>
        <p:xfrm>
          <a:off x="8033663" y="360887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{FE91D42E-A23F-4334-BD5F-4A49BF7BABE4}</a:tableStyleId>
              </a:tblPr>
              <a:tblGrid>
                <a:gridCol w="310275"/>
                <a:gridCol w="310275"/>
                <a:gridCol w="310275"/>
                <a:gridCol w="310275"/>
                <a:gridCol w="310275"/>
                <a:gridCol w="310275"/>
                <a:gridCol w="310275"/>
              </a:tblGrid>
              <a:tr h="270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MO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WE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TH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FR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SA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9" name="Google Shape;69;p13"/>
          <p:cNvSpPr/>
          <p:nvPr/>
        </p:nvSpPr>
        <p:spPr>
          <a:xfrm>
            <a:off x="8033800" y="3241675"/>
            <a:ext cx="21720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August</a:t>
            </a:r>
            <a:endParaRPr sz="2100">
              <a:latin typeface="Advent Pro"/>
              <a:ea typeface="Advent Pro"/>
              <a:cs typeface="Advent Pro"/>
              <a:sym typeface="Advent Pro"/>
            </a:endParaRPr>
          </a:p>
        </p:txBody>
      </p:sp>
      <p:graphicFrame>
        <p:nvGraphicFramePr>
          <p:cNvPr id="70" name="Google Shape;70;p13"/>
          <p:cNvGraphicFramePr/>
          <p:nvPr/>
        </p:nvGraphicFramePr>
        <p:xfrm>
          <a:off x="2997963" y="563112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{FE91D42E-A23F-4334-BD5F-4A49BF7BABE4}</a:tableStyleId>
              </a:tblPr>
              <a:tblGrid>
                <a:gridCol w="310275"/>
                <a:gridCol w="310275"/>
                <a:gridCol w="310275"/>
                <a:gridCol w="310275"/>
                <a:gridCol w="310275"/>
                <a:gridCol w="310275"/>
                <a:gridCol w="310275"/>
              </a:tblGrid>
              <a:tr h="270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MO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WE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TH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FR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SA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1" name="Google Shape;71;p13"/>
          <p:cNvSpPr/>
          <p:nvPr/>
        </p:nvSpPr>
        <p:spPr>
          <a:xfrm>
            <a:off x="2998100" y="5263925"/>
            <a:ext cx="21720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October</a:t>
            </a:r>
            <a:endParaRPr sz="2100">
              <a:latin typeface="Advent Pro"/>
              <a:ea typeface="Advent Pro"/>
              <a:cs typeface="Advent Pro"/>
              <a:sym typeface="Advent Pro"/>
            </a:endParaRPr>
          </a:p>
        </p:txBody>
      </p:sp>
      <p:graphicFrame>
        <p:nvGraphicFramePr>
          <p:cNvPr id="72" name="Google Shape;72;p13"/>
          <p:cNvGraphicFramePr/>
          <p:nvPr/>
        </p:nvGraphicFramePr>
        <p:xfrm>
          <a:off x="5515813" y="563112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{FE91D42E-A23F-4334-BD5F-4A49BF7BABE4}</a:tableStyleId>
              </a:tblPr>
              <a:tblGrid>
                <a:gridCol w="310275"/>
                <a:gridCol w="310275"/>
                <a:gridCol w="310275"/>
                <a:gridCol w="310275"/>
                <a:gridCol w="310275"/>
                <a:gridCol w="310275"/>
                <a:gridCol w="310275"/>
              </a:tblGrid>
              <a:tr h="270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MO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WE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TH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FR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SA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3" name="Google Shape;73;p13"/>
          <p:cNvSpPr/>
          <p:nvPr/>
        </p:nvSpPr>
        <p:spPr>
          <a:xfrm>
            <a:off x="5515950" y="5263925"/>
            <a:ext cx="21720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November</a:t>
            </a:r>
            <a:endParaRPr sz="2100">
              <a:latin typeface="Advent Pro"/>
              <a:ea typeface="Advent Pro"/>
              <a:cs typeface="Advent Pro"/>
              <a:sym typeface="Advent Pro"/>
            </a:endParaRPr>
          </a:p>
        </p:txBody>
      </p:sp>
      <p:graphicFrame>
        <p:nvGraphicFramePr>
          <p:cNvPr id="74" name="Google Shape;74;p13"/>
          <p:cNvGraphicFramePr/>
          <p:nvPr/>
        </p:nvGraphicFramePr>
        <p:xfrm>
          <a:off x="8033663" y="563112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{FE91D42E-A23F-4334-BD5F-4A49BF7BABE4}</a:tableStyleId>
              </a:tblPr>
              <a:tblGrid>
                <a:gridCol w="310275"/>
                <a:gridCol w="310275"/>
                <a:gridCol w="310275"/>
                <a:gridCol w="310275"/>
                <a:gridCol w="310275"/>
                <a:gridCol w="310275"/>
                <a:gridCol w="310275"/>
              </a:tblGrid>
              <a:tr h="270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MO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WE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TH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FR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SA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5" name="Google Shape;75;p13"/>
          <p:cNvSpPr/>
          <p:nvPr/>
        </p:nvSpPr>
        <p:spPr>
          <a:xfrm>
            <a:off x="8033800" y="5263925"/>
            <a:ext cx="21720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December</a:t>
            </a:r>
            <a:endParaRPr sz="2100">
              <a:latin typeface="Advent Pro"/>
              <a:ea typeface="Advent Pro"/>
              <a:cs typeface="Advent Pro"/>
              <a:sym typeface="Advent Pro"/>
            </a:endParaRPr>
          </a:p>
        </p:txBody>
      </p:sp>
      <p:graphicFrame>
        <p:nvGraphicFramePr>
          <p:cNvPr id="76" name="Google Shape;76;p13"/>
          <p:cNvGraphicFramePr/>
          <p:nvPr/>
        </p:nvGraphicFramePr>
        <p:xfrm>
          <a:off x="479913" y="360887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{FE91D42E-A23F-4334-BD5F-4A49BF7BABE4}</a:tableStyleId>
              </a:tblPr>
              <a:tblGrid>
                <a:gridCol w="310275"/>
                <a:gridCol w="310275"/>
                <a:gridCol w="310275"/>
                <a:gridCol w="310275"/>
                <a:gridCol w="310275"/>
                <a:gridCol w="310275"/>
                <a:gridCol w="310275"/>
              </a:tblGrid>
              <a:tr h="270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MO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WE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TH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FR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SA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7" name="Google Shape;77;p13"/>
          <p:cNvSpPr/>
          <p:nvPr/>
        </p:nvSpPr>
        <p:spPr>
          <a:xfrm>
            <a:off x="480050" y="3241675"/>
            <a:ext cx="21720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May</a:t>
            </a:r>
            <a:endParaRPr sz="2100">
              <a:latin typeface="Advent Pro"/>
              <a:ea typeface="Advent Pro"/>
              <a:cs typeface="Advent Pro"/>
              <a:sym typeface="Advent Pro"/>
            </a:endParaRPr>
          </a:p>
        </p:txBody>
      </p:sp>
      <p:graphicFrame>
        <p:nvGraphicFramePr>
          <p:cNvPr id="78" name="Google Shape;78;p13"/>
          <p:cNvGraphicFramePr/>
          <p:nvPr/>
        </p:nvGraphicFramePr>
        <p:xfrm>
          <a:off x="479913" y="563112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{FE91D42E-A23F-4334-BD5F-4A49BF7BABE4}</a:tableStyleId>
              </a:tblPr>
              <a:tblGrid>
                <a:gridCol w="310275"/>
                <a:gridCol w="310275"/>
                <a:gridCol w="310275"/>
                <a:gridCol w="310275"/>
                <a:gridCol w="310275"/>
                <a:gridCol w="310275"/>
                <a:gridCol w="310275"/>
              </a:tblGrid>
              <a:tr h="270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MO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TU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WE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TH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FR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Advent Pro SemiBold"/>
                          <a:ea typeface="Advent Pro SemiBold"/>
                          <a:cs typeface="Advent Pro SemiBold"/>
                          <a:sym typeface="Advent Pro SemiBold"/>
                        </a:rPr>
                        <a:t>SA</a:t>
                      </a:r>
                      <a:endParaRPr sz="1200">
                        <a:latin typeface="Advent Pro SemiBold"/>
                        <a:ea typeface="Advent Pro SemiBold"/>
                        <a:cs typeface="Advent Pro SemiBold"/>
                        <a:sym typeface="Advent Pro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19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21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22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23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24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25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26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27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28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29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Advent Pro Medium"/>
                          <a:ea typeface="Advent Pro Medium"/>
                          <a:cs typeface="Advent Pro Medium"/>
                          <a:sym typeface="Advent Pro Medium"/>
                        </a:rPr>
                        <a:t>30</a:t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9" name="Google Shape;79;p13"/>
          <p:cNvSpPr/>
          <p:nvPr/>
        </p:nvSpPr>
        <p:spPr>
          <a:xfrm>
            <a:off x="480050" y="5263925"/>
            <a:ext cx="21720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Advent Pro"/>
                <a:ea typeface="Advent Pro"/>
                <a:cs typeface="Advent Pro"/>
                <a:sym typeface="Advent Pro"/>
              </a:rPr>
              <a:t>September</a:t>
            </a:r>
            <a:endParaRPr sz="2100">
              <a:latin typeface="Advent Pro"/>
              <a:ea typeface="Advent Pro"/>
              <a:cs typeface="Advent Pro"/>
              <a:sym typeface="Advent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