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Mountains of Christmas"/>
      <p:regular r:id="rId7"/>
      <p:bold r:id="rId8"/>
    </p:embeddedFont>
    <p:embeddedFont>
      <p:font typeface="Lora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Lora-italic.fntdata"/><Relationship Id="rId10" Type="http://schemas.openxmlformats.org/officeDocument/2006/relationships/font" Target="fonts/Lora-bold.fntdata"/><Relationship Id="rId12" Type="http://schemas.openxmlformats.org/officeDocument/2006/relationships/font" Target="fonts/Lora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Lora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MountainsofChristmas-regular.fntdata"/><Relationship Id="rId8" Type="http://schemas.openxmlformats.org/officeDocument/2006/relationships/font" Target="fonts/MountainsofChristma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image" Target="../media/image6.png"/><Relationship Id="rId10" Type="http://schemas.openxmlformats.org/officeDocument/2006/relationships/image" Target="../media/image4.png"/><Relationship Id="rId13" Type="http://schemas.openxmlformats.org/officeDocument/2006/relationships/image" Target="../media/image2.png"/><Relationship Id="rId1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13.png"/><Relationship Id="rId9" Type="http://schemas.openxmlformats.org/officeDocument/2006/relationships/image" Target="../media/image12.png"/><Relationship Id="rId15" Type="http://schemas.openxmlformats.org/officeDocument/2006/relationships/image" Target="../media/image10.png"/><Relationship Id="rId14" Type="http://schemas.openxmlformats.org/officeDocument/2006/relationships/image" Target="../media/image8.png"/><Relationship Id="rId17" Type="http://schemas.openxmlformats.org/officeDocument/2006/relationships/image" Target="../media/image9.png"/><Relationship Id="rId16" Type="http://schemas.openxmlformats.org/officeDocument/2006/relationships/image" Target="../media/image3.png"/><Relationship Id="rId5" Type="http://schemas.openxmlformats.org/officeDocument/2006/relationships/image" Target="../media/image14.png"/><Relationship Id="rId6" Type="http://schemas.openxmlformats.org/officeDocument/2006/relationships/image" Target="../media/image5.png"/><Relationship Id="rId18" Type="http://schemas.openxmlformats.org/officeDocument/2006/relationships/image" Target="../media/image11.png"/><Relationship Id="rId7" Type="http://schemas.openxmlformats.org/officeDocument/2006/relationships/image" Target="../media/image15.png"/><Relationship Id="rId8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560000" cy="10692000"/>
          </a:xfrm>
          <a:prstGeom prst="rect">
            <a:avLst/>
          </a:prstGeom>
          <a:solidFill>
            <a:srgbClr val="A9C9C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2000" y="35812"/>
            <a:ext cx="7236000" cy="9191869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37450" y="5076650"/>
            <a:ext cx="4277776" cy="5434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09550" y="96590"/>
            <a:ext cx="7199998" cy="9313434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90500" y="146437"/>
            <a:ext cx="7164000" cy="8976707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4750" y="5551250"/>
            <a:ext cx="3735250" cy="4802426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692700" y="9437236"/>
            <a:ext cx="1163625" cy="803064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584211" y="9091424"/>
            <a:ext cx="917727" cy="1523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208375" y="9200475"/>
            <a:ext cx="1163625" cy="136275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3"/>
          <p:cNvSpPr txBox="1"/>
          <p:nvPr/>
        </p:nvSpPr>
        <p:spPr>
          <a:xfrm>
            <a:off x="361950" y="304800"/>
            <a:ext cx="6839100" cy="1523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9900">
                <a:solidFill>
                  <a:srgbClr val="2E3E59"/>
                </a:solidFill>
                <a:latin typeface="Mountains of Christmas"/>
                <a:ea typeface="Mountains of Christmas"/>
                <a:cs typeface="Mountains of Christmas"/>
                <a:sym typeface="Mountains of Christmas"/>
              </a:rPr>
              <a:t>CHRISTMAS</a:t>
            </a:r>
            <a:endParaRPr b="1" sz="9900">
              <a:solidFill>
                <a:srgbClr val="2E3E59"/>
              </a:solidFill>
              <a:latin typeface="Mountains of Christmas"/>
              <a:ea typeface="Mountains of Christmas"/>
              <a:cs typeface="Mountains of Christmas"/>
              <a:sym typeface="Mountains of Christmas"/>
            </a:endParaRPr>
          </a:p>
        </p:txBody>
      </p:sp>
      <p:pic>
        <p:nvPicPr>
          <p:cNvPr id="64" name="Google Shape;64;p1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361950" y="9330550"/>
            <a:ext cx="1581150" cy="1180475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3"/>
          <p:cNvSpPr txBox="1"/>
          <p:nvPr/>
        </p:nvSpPr>
        <p:spPr>
          <a:xfrm>
            <a:off x="1276425" y="1714500"/>
            <a:ext cx="5029200" cy="96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6300"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rPr>
              <a:t>Bucket List</a:t>
            </a:r>
            <a:endParaRPr sz="6300">
              <a:solidFill>
                <a:schemeClr val="lt1"/>
              </a:solidFill>
              <a:latin typeface="Lora"/>
              <a:ea typeface="Lora"/>
              <a:cs typeface="Lora"/>
              <a:sym typeface="Lora"/>
            </a:endParaRPr>
          </a:p>
        </p:txBody>
      </p:sp>
      <p:pic>
        <p:nvPicPr>
          <p:cNvPr id="66" name="Google Shape;66;p13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6104950" y="9144000"/>
            <a:ext cx="1123100" cy="131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0" y="10032042"/>
            <a:ext cx="7560002" cy="65996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8" name="Google Shape;68;p13"/>
          <p:cNvGrpSpPr/>
          <p:nvPr/>
        </p:nvGrpSpPr>
        <p:grpSpPr>
          <a:xfrm>
            <a:off x="427200" y="261690"/>
            <a:ext cx="6738250" cy="2557015"/>
            <a:chOff x="427200" y="261690"/>
            <a:chExt cx="6738250" cy="2557015"/>
          </a:xfrm>
        </p:grpSpPr>
        <p:pic>
          <p:nvPicPr>
            <p:cNvPr id="69" name="Google Shape;69;p13"/>
            <p:cNvPicPr preferRelativeResize="0"/>
            <p:nvPr/>
          </p:nvPicPr>
          <p:blipFill>
            <a:blip r:embed="rId14">
              <a:alphaModFix/>
            </a:blip>
            <a:stretch>
              <a:fillRect/>
            </a:stretch>
          </p:blipFill>
          <p:spPr>
            <a:xfrm>
              <a:off x="5789650" y="1230913"/>
              <a:ext cx="1314000" cy="151372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0" name="Google Shape;70;p13"/>
            <p:cNvPicPr preferRelativeResize="0"/>
            <p:nvPr/>
          </p:nvPicPr>
          <p:blipFill>
            <a:blip r:embed="rId15">
              <a:alphaModFix/>
            </a:blip>
            <a:stretch>
              <a:fillRect/>
            </a:stretch>
          </p:blipFill>
          <p:spPr>
            <a:xfrm>
              <a:off x="436719" y="1347680"/>
              <a:ext cx="1292400" cy="14710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1" name="Google Shape;71;p13"/>
            <p:cNvPicPr preferRelativeResize="0"/>
            <p:nvPr/>
          </p:nvPicPr>
          <p:blipFill>
            <a:blip r:embed="rId16">
              <a:alphaModFix/>
            </a:blip>
            <a:stretch>
              <a:fillRect/>
            </a:stretch>
          </p:blipFill>
          <p:spPr>
            <a:xfrm>
              <a:off x="427200" y="309190"/>
              <a:ext cx="917750" cy="90963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2" name="Google Shape;72;p13"/>
            <p:cNvPicPr preferRelativeResize="0"/>
            <p:nvPr/>
          </p:nvPicPr>
          <p:blipFill>
            <a:blip r:embed="rId17">
              <a:alphaModFix/>
            </a:blip>
            <a:stretch>
              <a:fillRect/>
            </a:stretch>
          </p:blipFill>
          <p:spPr>
            <a:xfrm>
              <a:off x="1752600" y="263184"/>
              <a:ext cx="4067999" cy="22124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3" name="Google Shape;73;p13"/>
            <p:cNvPicPr preferRelativeResize="0"/>
            <p:nvPr/>
          </p:nvPicPr>
          <p:blipFill>
            <a:blip r:embed="rId18">
              <a:alphaModFix/>
            </a:blip>
            <a:stretch>
              <a:fillRect/>
            </a:stretch>
          </p:blipFill>
          <p:spPr>
            <a:xfrm>
              <a:off x="6074650" y="261690"/>
              <a:ext cx="1090800" cy="839881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74" name="Google Shape;74;p13"/>
          <p:cNvGrpSpPr/>
          <p:nvPr/>
        </p:nvGrpSpPr>
        <p:grpSpPr>
          <a:xfrm>
            <a:off x="552600" y="3105150"/>
            <a:ext cx="3162300" cy="5831263"/>
            <a:chOff x="552600" y="3105150"/>
            <a:chExt cx="3162300" cy="5831263"/>
          </a:xfrm>
        </p:grpSpPr>
        <p:sp>
          <p:nvSpPr>
            <p:cNvPr id="75" name="Google Shape;75;p13"/>
            <p:cNvSpPr txBox="1"/>
            <p:nvPr/>
          </p:nvSpPr>
          <p:spPr>
            <a:xfrm>
              <a:off x="752475" y="3105150"/>
              <a:ext cx="27624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600">
                  <a:solidFill>
                    <a:srgbClr val="26344A"/>
                  </a:solidFill>
                  <a:latin typeface="Lora"/>
                  <a:ea typeface="Lora"/>
                  <a:cs typeface="Lora"/>
                  <a:sym typeface="Lora"/>
                </a:rPr>
                <a:t>Make Dinner as a Family</a:t>
              </a:r>
              <a:endParaRPr b="1" sz="1600">
                <a:solidFill>
                  <a:srgbClr val="26344A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76" name="Google Shape;76;p13"/>
            <p:cNvSpPr txBox="1"/>
            <p:nvPr/>
          </p:nvSpPr>
          <p:spPr>
            <a:xfrm>
              <a:off x="752475" y="3534763"/>
              <a:ext cx="27624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600">
                  <a:solidFill>
                    <a:srgbClr val="26344A"/>
                  </a:solidFill>
                  <a:latin typeface="Lora"/>
                  <a:ea typeface="Lora"/>
                  <a:cs typeface="Lora"/>
                  <a:sym typeface="Lora"/>
                </a:rPr>
                <a:t>Make a Gingerbread House</a:t>
              </a:r>
              <a:endParaRPr b="1" sz="1600">
                <a:solidFill>
                  <a:srgbClr val="26344A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77" name="Google Shape;77;p13"/>
            <p:cNvSpPr txBox="1"/>
            <p:nvPr/>
          </p:nvSpPr>
          <p:spPr>
            <a:xfrm>
              <a:off x="552600" y="3964375"/>
              <a:ext cx="31623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600">
                  <a:solidFill>
                    <a:srgbClr val="26344A"/>
                  </a:solidFill>
                  <a:latin typeface="Lora"/>
                  <a:ea typeface="Lora"/>
                  <a:cs typeface="Lora"/>
                  <a:sym typeface="Lora"/>
                </a:rPr>
                <a:t>Decorate the Christmas Tree</a:t>
              </a:r>
              <a:endParaRPr b="1" sz="1600">
                <a:solidFill>
                  <a:srgbClr val="26344A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78" name="Google Shape;78;p13"/>
            <p:cNvSpPr txBox="1"/>
            <p:nvPr/>
          </p:nvSpPr>
          <p:spPr>
            <a:xfrm>
              <a:off x="752475" y="4393988"/>
              <a:ext cx="27624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600">
                  <a:solidFill>
                    <a:srgbClr val="26344A"/>
                  </a:solidFill>
                  <a:latin typeface="Lora"/>
                  <a:ea typeface="Lora"/>
                  <a:cs typeface="Lora"/>
                  <a:sym typeface="Lora"/>
                </a:rPr>
                <a:t>Make Christmas Cards</a:t>
              </a:r>
              <a:endParaRPr b="1" sz="1600">
                <a:solidFill>
                  <a:srgbClr val="26344A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79" name="Google Shape;79;p13"/>
            <p:cNvSpPr txBox="1"/>
            <p:nvPr/>
          </p:nvSpPr>
          <p:spPr>
            <a:xfrm>
              <a:off x="752475" y="4823600"/>
              <a:ext cx="27624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600">
                  <a:solidFill>
                    <a:srgbClr val="26344A"/>
                  </a:solidFill>
                  <a:latin typeface="Lora"/>
                  <a:ea typeface="Lora"/>
                  <a:cs typeface="Lora"/>
                  <a:sym typeface="Lora"/>
                </a:rPr>
                <a:t>Watch “Home Alone”</a:t>
              </a:r>
              <a:endParaRPr b="1" sz="1600">
                <a:solidFill>
                  <a:srgbClr val="26344A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80" name="Google Shape;80;p13"/>
            <p:cNvSpPr txBox="1"/>
            <p:nvPr/>
          </p:nvSpPr>
          <p:spPr>
            <a:xfrm>
              <a:off x="752475" y="5253213"/>
              <a:ext cx="27624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600">
                  <a:solidFill>
                    <a:srgbClr val="26344A"/>
                  </a:solidFill>
                  <a:latin typeface="Lora"/>
                  <a:ea typeface="Lora"/>
                  <a:cs typeface="Lora"/>
                  <a:sym typeface="Lora"/>
                </a:rPr>
                <a:t>Make an Ornament</a:t>
              </a:r>
              <a:endParaRPr b="1" sz="1600">
                <a:solidFill>
                  <a:srgbClr val="26344A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81" name="Google Shape;81;p13"/>
            <p:cNvSpPr txBox="1"/>
            <p:nvPr/>
          </p:nvSpPr>
          <p:spPr>
            <a:xfrm>
              <a:off x="752475" y="5682825"/>
              <a:ext cx="27624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600">
                  <a:solidFill>
                    <a:srgbClr val="26344A"/>
                  </a:solidFill>
                  <a:latin typeface="Lora"/>
                  <a:ea typeface="Lora"/>
                  <a:cs typeface="Lora"/>
                  <a:sym typeface="Lora"/>
                </a:rPr>
                <a:t>Make Cupcakes</a:t>
              </a:r>
              <a:endParaRPr b="1" sz="1600">
                <a:solidFill>
                  <a:srgbClr val="26344A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82" name="Google Shape;82;p13"/>
            <p:cNvSpPr txBox="1"/>
            <p:nvPr/>
          </p:nvSpPr>
          <p:spPr>
            <a:xfrm>
              <a:off x="752475" y="6112438"/>
              <a:ext cx="27624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600">
                  <a:solidFill>
                    <a:srgbClr val="26344A"/>
                  </a:solidFill>
                  <a:latin typeface="Lora"/>
                  <a:ea typeface="Lora"/>
                  <a:cs typeface="Lora"/>
                  <a:sym typeface="Lora"/>
                </a:rPr>
                <a:t>Go Shopping</a:t>
              </a:r>
              <a:endParaRPr b="1" sz="1600">
                <a:solidFill>
                  <a:srgbClr val="26344A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83" name="Google Shape;83;p13"/>
            <p:cNvSpPr txBox="1"/>
            <p:nvPr/>
          </p:nvSpPr>
          <p:spPr>
            <a:xfrm>
              <a:off x="752475" y="6542050"/>
              <a:ext cx="27624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600">
                  <a:solidFill>
                    <a:srgbClr val="26344A"/>
                  </a:solidFill>
                  <a:latin typeface="Lora"/>
                  <a:ea typeface="Lora"/>
                  <a:cs typeface="Lora"/>
                  <a:sym typeface="Lora"/>
                </a:rPr>
                <a:t>Drink Hot Cocoa</a:t>
              </a:r>
              <a:endParaRPr b="1" sz="1600">
                <a:solidFill>
                  <a:srgbClr val="26344A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84" name="Google Shape;84;p13"/>
            <p:cNvSpPr txBox="1"/>
            <p:nvPr/>
          </p:nvSpPr>
          <p:spPr>
            <a:xfrm>
              <a:off x="752475" y="6971663"/>
              <a:ext cx="27624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600">
                  <a:solidFill>
                    <a:srgbClr val="26344A"/>
                  </a:solidFill>
                  <a:latin typeface="Lora"/>
                  <a:ea typeface="Lora"/>
                  <a:cs typeface="Lora"/>
                  <a:sym typeface="Lora"/>
                </a:rPr>
                <a:t>Give a Secret Santa Gift</a:t>
              </a:r>
              <a:endParaRPr b="1" sz="1600">
                <a:solidFill>
                  <a:srgbClr val="26344A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85" name="Google Shape;85;p13"/>
            <p:cNvSpPr txBox="1"/>
            <p:nvPr/>
          </p:nvSpPr>
          <p:spPr>
            <a:xfrm>
              <a:off x="752475" y="7401275"/>
              <a:ext cx="27624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600">
                  <a:solidFill>
                    <a:srgbClr val="26344A"/>
                  </a:solidFill>
                  <a:latin typeface="Lora"/>
                  <a:ea typeface="Lora"/>
                  <a:cs typeface="Lora"/>
                  <a:sym typeface="Lora"/>
                </a:rPr>
                <a:t>Deliver Treats to a Neighbor</a:t>
              </a:r>
              <a:endParaRPr b="1" sz="1600">
                <a:solidFill>
                  <a:srgbClr val="26344A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86" name="Google Shape;86;p13"/>
            <p:cNvSpPr txBox="1"/>
            <p:nvPr/>
          </p:nvSpPr>
          <p:spPr>
            <a:xfrm>
              <a:off x="752475" y="7830888"/>
              <a:ext cx="27624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600">
                  <a:solidFill>
                    <a:srgbClr val="26344A"/>
                  </a:solidFill>
                  <a:latin typeface="Lora"/>
                  <a:ea typeface="Lora"/>
                  <a:cs typeface="Lora"/>
                  <a:sym typeface="Lora"/>
                </a:rPr>
                <a:t>Write a Letter to Santa</a:t>
              </a:r>
              <a:endParaRPr b="1" sz="1600">
                <a:solidFill>
                  <a:srgbClr val="26344A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87" name="Google Shape;87;p13"/>
            <p:cNvSpPr txBox="1"/>
            <p:nvPr/>
          </p:nvSpPr>
          <p:spPr>
            <a:xfrm>
              <a:off x="571650" y="8260500"/>
              <a:ext cx="31242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600">
                  <a:solidFill>
                    <a:srgbClr val="26344A"/>
                  </a:solidFill>
                  <a:latin typeface="Lora"/>
                  <a:ea typeface="Lora"/>
                  <a:cs typeface="Lora"/>
                  <a:sym typeface="Lora"/>
                </a:rPr>
                <a:t>Do a Good Deed for Someone</a:t>
              </a:r>
              <a:endParaRPr b="1" sz="1600">
                <a:solidFill>
                  <a:srgbClr val="26344A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88" name="Google Shape;88;p13"/>
            <p:cNvSpPr txBox="1"/>
            <p:nvPr/>
          </p:nvSpPr>
          <p:spPr>
            <a:xfrm>
              <a:off x="752475" y="8690113"/>
              <a:ext cx="27624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600">
                  <a:solidFill>
                    <a:srgbClr val="26344A"/>
                  </a:solidFill>
                  <a:latin typeface="Lora"/>
                  <a:ea typeface="Lora"/>
                  <a:cs typeface="Lora"/>
                  <a:sym typeface="Lora"/>
                </a:rPr>
                <a:t>Read a Christmas Story</a:t>
              </a:r>
              <a:endParaRPr b="1" sz="1600">
                <a:solidFill>
                  <a:srgbClr val="26344A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</p:grpSp>
      <p:grpSp>
        <p:nvGrpSpPr>
          <p:cNvPr id="89" name="Google Shape;89;p13"/>
          <p:cNvGrpSpPr/>
          <p:nvPr/>
        </p:nvGrpSpPr>
        <p:grpSpPr>
          <a:xfrm>
            <a:off x="3795188" y="3105150"/>
            <a:ext cx="3162300" cy="5831263"/>
            <a:chOff x="3795188" y="3105150"/>
            <a:chExt cx="3162300" cy="5831263"/>
          </a:xfrm>
        </p:grpSpPr>
        <p:sp>
          <p:nvSpPr>
            <p:cNvPr id="90" name="Google Shape;90;p13"/>
            <p:cNvSpPr txBox="1"/>
            <p:nvPr/>
          </p:nvSpPr>
          <p:spPr>
            <a:xfrm>
              <a:off x="3865950" y="3105150"/>
              <a:ext cx="30207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600">
                  <a:solidFill>
                    <a:srgbClr val="26344A"/>
                  </a:solidFill>
                  <a:latin typeface="Lora"/>
                  <a:ea typeface="Lora"/>
                  <a:cs typeface="Lora"/>
                  <a:sym typeface="Lora"/>
                </a:rPr>
                <a:t>Do a Good Deed for Someone</a:t>
              </a:r>
              <a:endParaRPr b="1" sz="1600">
                <a:solidFill>
                  <a:srgbClr val="26344A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91" name="Google Shape;91;p13"/>
            <p:cNvSpPr txBox="1"/>
            <p:nvPr/>
          </p:nvSpPr>
          <p:spPr>
            <a:xfrm>
              <a:off x="3995063" y="3534763"/>
              <a:ext cx="27624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600">
                  <a:solidFill>
                    <a:srgbClr val="26344A"/>
                  </a:solidFill>
                  <a:latin typeface="Lora"/>
                  <a:ea typeface="Lora"/>
                  <a:cs typeface="Lora"/>
                  <a:sym typeface="Lora"/>
                </a:rPr>
                <a:t>Write a Letter to Santa</a:t>
              </a:r>
              <a:endParaRPr b="1" sz="1600">
                <a:solidFill>
                  <a:srgbClr val="26344A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92" name="Google Shape;92;p13"/>
            <p:cNvSpPr txBox="1"/>
            <p:nvPr/>
          </p:nvSpPr>
          <p:spPr>
            <a:xfrm>
              <a:off x="3795188" y="3964375"/>
              <a:ext cx="31623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600">
                  <a:solidFill>
                    <a:srgbClr val="26344A"/>
                  </a:solidFill>
                  <a:latin typeface="Lora"/>
                  <a:ea typeface="Lora"/>
                  <a:cs typeface="Lora"/>
                  <a:sym typeface="Lora"/>
                </a:rPr>
                <a:t>Deliver Treats to a Neighbor</a:t>
              </a:r>
              <a:endParaRPr b="1" sz="1600">
                <a:solidFill>
                  <a:srgbClr val="26344A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93" name="Google Shape;93;p13"/>
            <p:cNvSpPr txBox="1"/>
            <p:nvPr/>
          </p:nvSpPr>
          <p:spPr>
            <a:xfrm>
              <a:off x="3995063" y="4393988"/>
              <a:ext cx="27624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600">
                  <a:solidFill>
                    <a:srgbClr val="26344A"/>
                  </a:solidFill>
                  <a:latin typeface="Lora"/>
                  <a:ea typeface="Lora"/>
                  <a:cs typeface="Lora"/>
                  <a:sym typeface="Lora"/>
                </a:rPr>
                <a:t>Have a Fondue Night</a:t>
              </a:r>
              <a:endParaRPr b="1" sz="1600">
                <a:solidFill>
                  <a:srgbClr val="26344A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94" name="Google Shape;94;p13"/>
            <p:cNvSpPr txBox="1"/>
            <p:nvPr/>
          </p:nvSpPr>
          <p:spPr>
            <a:xfrm>
              <a:off x="3995063" y="4823600"/>
              <a:ext cx="27624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600">
                  <a:solidFill>
                    <a:srgbClr val="26344A"/>
                  </a:solidFill>
                  <a:latin typeface="Lora"/>
                  <a:ea typeface="Lora"/>
                  <a:cs typeface="Lora"/>
                  <a:sym typeface="Lora"/>
                </a:rPr>
                <a:t>Make a Gingerbread House</a:t>
              </a:r>
              <a:endParaRPr b="1" sz="1600">
                <a:solidFill>
                  <a:srgbClr val="26344A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95" name="Google Shape;95;p13"/>
            <p:cNvSpPr txBox="1"/>
            <p:nvPr/>
          </p:nvSpPr>
          <p:spPr>
            <a:xfrm>
              <a:off x="3995063" y="5253213"/>
              <a:ext cx="27624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600">
                  <a:solidFill>
                    <a:srgbClr val="26344A"/>
                  </a:solidFill>
                  <a:latin typeface="Lora"/>
                  <a:ea typeface="Lora"/>
                  <a:cs typeface="Lora"/>
                  <a:sym typeface="Lora"/>
                </a:rPr>
                <a:t>Donate to Toys for Tots</a:t>
              </a:r>
              <a:endParaRPr b="1" sz="1600">
                <a:solidFill>
                  <a:srgbClr val="26344A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96" name="Google Shape;96;p13"/>
            <p:cNvSpPr txBox="1"/>
            <p:nvPr/>
          </p:nvSpPr>
          <p:spPr>
            <a:xfrm>
              <a:off x="3951600" y="5682825"/>
              <a:ext cx="28494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600">
                  <a:solidFill>
                    <a:srgbClr val="26344A"/>
                  </a:solidFill>
                  <a:latin typeface="Lora"/>
                  <a:ea typeface="Lora"/>
                  <a:cs typeface="Lora"/>
                  <a:sym typeface="Lora"/>
                </a:rPr>
                <a:t>Drink Hot Cocoa</a:t>
              </a:r>
              <a:endParaRPr b="1" sz="1600">
                <a:solidFill>
                  <a:srgbClr val="26344A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97" name="Google Shape;97;p13"/>
            <p:cNvSpPr txBox="1"/>
            <p:nvPr/>
          </p:nvSpPr>
          <p:spPr>
            <a:xfrm>
              <a:off x="3995063" y="6112438"/>
              <a:ext cx="27624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600">
                  <a:solidFill>
                    <a:srgbClr val="26344A"/>
                  </a:solidFill>
                  <a:latin typeface="Lora"/>
                  <a:ea typeface="Lora"/>
                  <a:cs typeface="Lora"/>
                  <a:sym typeface="Lora"/>
                </a:rPr>
                <a:t>Make an Ornament</a:t>
              </a:r>
              <a:endParaRPr b="1" sz="1600">
                <a:solidFill>
                  <a:srgbClr val="26344A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98" name="Google Shape;98;p13"/>
            <p:cNvSpPr txBox="1"/>
            <p:nvPr/>
          </p:nvSpPr>
          <p:spPr>
            <a:xfrm>
              <a:off x="3995063" y="6542050"/>
              <a:ext cx="27624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600">
                  <a:solidFill>
                    <a:srgbClr val="26344A"/>
                  </a:solidFill>
                  <a:latin typeface="Lora"/>
                  <a:ea typeface="Lora"/>
                  <a:cs typeface="Lora"/>
                  <a:sym typeface="Lora"/>
                </a:rPr>
                <a:t>Make a Snowman</a:t>
              </a:r>
              <a:endParaRPr b="1" sz="1600">
                <a:solidFill>
                  <a:srgbClr val="26344A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99" name="Google Shape;99;p13"/>
            <p:cNvSpPr txBox="1"/>
            <p:nvPr/>
          </p:nvSpPr>
          <p:spPr>
            <a:xfrm>
              <a:off x="3995063" y="6971663"/>
              <a:ext cx="27624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600">
                  <a:solidFill>
                    <a:srgbClr val="26344A"/>
                  </a:solidFill>
                  <a:latin typeface="Lora"/>
                  <a:ea typeface="Lora"/>
                  <a:cs typeface="Lora"/>
                  <a:sym typeface="Lora"/>
                </a:rPr>
                <a:t>Donate to Toys for Tots</a:t>
              </a:r>
              <a:endParaRPr b="1" sz="1600">
                <a:solidFill>
                  <a:srgbClr val="26344A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100" name="Google Shape;100;p13"/>
            <p:cNvSpPr txBox="1"/>
            <p:nvPr/>
          </p:nvSpPr>
          <p:spPr>
            <a:xfrm>
              <a:off x="3995063" y="7401275"/>
              <a:ext cx="27624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600">
                  <a:solidFill>
                    <a:srgbClr val="26344A"/>
                  </a:solidFill>
                  <a:latin typeface="Lora"/>
                  <a:ea typeface="Lora"/>
                  <a:cs typeface="Lora"/>
                  <a:sym typeface="Lora"/>
                </a:rPr>
                <a:t>Wrap Gifts</a:t>
              </a:r>
              <a:endParaRPr b="1" sz="1600">
                <a:solidFill>
                  <a:srgbClr val="26344A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101" name="Google Shape;101;p13"/>
            <p:cNvSpPr txBox="1"/>
            <p:nvPr/>
          </p:nvSpPr>
          <p:spPr>
            <a:xfrm>
              <a:off x="3995063" y="7830888"/>
              <a:ext cx="27624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600">
                  <a:solidFill>
                    <a:srgbClr val="26344A"/>
                  </a:solidFill>
                  <a:latin typeface="Lora"/>
                  <a:ea typeface="Lora"/>
                  <a:cs typeface="Lora"/>
                  <a:sym typeface="Lora"/>
                </a:rPr>
                <a:t>Have a Fondue Night</a:t>
              </a:r>
              <a:endParaRPr b="1" sz="1600">
                <a:solidFill>
                  <a:srgbClr val="26344A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102" name="Google Shape;102;p13"/>
            <p:cNvSpPr txBox="1"/>
            <p:nvPr/>
          </p:nvSpPr>
          <p:spPr>
            <a:xfrm>
              <a:off x="3814238" y="8260500"/>
              <a:ext cx="31242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600">
                  <a:solidFill>
                    <a:srgbClr val="26344A"/>
                  </a:solidFill>
                  <a:latin typeface="Lora"/>
                  <a:ea typeface="Lora"/>
                  <a:cs typeface="Lora"/>
                  <a:sym typeface="Lora"/>
                </a:rPr>
                <a:t>Look at Christmas Lights</a:t>
              </a:r>
              <a:endParaRPr b="1" sz="1600">
                <a:solidFill>
                  <a:srgbClr val="26344A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103" name="Google Shape;103;p13"/>
            <p:cNvSpPr txBox="1"/>
            <p:nvPr/>
          </p:nvSpPr>
          <p:spPr>
            <a:xfrm>
              <a:off x="3995063" y="8690113"/>
              <a:ext cx="27624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600">
                  <a:solidFill>
                    <a:srgbClr val="26344A"/>
                  </a:solidFill>
                  <a:latin typeface="Lora"/>
                  <a:ea typeface="Lora"/>
                  <a:cs typeface="Lora"/>
                  <a:sym typeface="Lora"/>
                </a:rPr>
                <a:t>Watch “Elf”</a:t>
              </a:r>
              <a:endParaRPr b="1" sz="1600">
                <a:solidFill>
                  <a:srgbClr val="26344A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