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matic SC"/>
      <p:regular r:id="rId7"/>
      <p:bold r:id="rId8"/>
    </p:embeddedFont>
    <p:embeddedFont>
      <p:font typeface="Montserrat"/>
      <p:regular r:id="rId9"/>
      <p:bold r:id="rId10"/>
      <p:italic r:id="rId11"/>
      <p:boldItalic r:id="rId12"/>
    </p:embeddedFont>
    <p:embeddedFont>
      <p:font typeface="Yanone Kaffeesatz"/>
      <p:regular r:id="rId13"/>
      <p:bold r:id="rId14"/>
    </p:embeddedFont>
    <p:embeddedFont>
      <p:font typeface="Yanone Kaffeesatz Light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YanoneKaffeesatz-regular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regular.fntdata"/><Relationship Id="rId15" Type="http://schemas.openxmlformats.org/officeDocument/2006/relationships/font" Target="fonts/YanoneKaffeesatzLight-regular.fntdata"/><Relationship Id="rId14" Type="http://schemas.openxmlformats.org/officeDocument/2006/relationships/font" Target="fonts/YanoneKaffeesatz-bold.fntdata"/><Relationship Id="rId16" Type="http://schemas.openxmlformats.org/officeDocument/2006/relationships/font" Target="fonts/YanoneKaffeesatz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1" y="0"/>
            <a:ext cx="7554357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32525" y="279512"/>
            <a:ext cx="69021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WYOMING</a:t>
            </a:r>
            <a:endParaRPr sz="96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63175" y="1564250"/>
            <a:ext cx="60741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600">
                <a:solidFill>
                  <a:srgbClr val="FFE7B8"/>
                </a:solidFill>
                <a:latin typeface="Amatic SC"/>
                <a:ea typeface="Amatic SC"/>
                <a:cs typeface="Amatic SC"/>
                <a:sym typeface="Amatic SC"/>
              </a:rPr>
              <a:t>Travel bucket list</a:t>
            </a:r>
            <a:endParaRPr b="1" sz="7600">
              <a:solidFill>
                <a:srgbClr val="FFE7B8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463300" y="2603075"/>
            <a:ext cx="3316600" cy="738900"/>
            <a:chOff x="463300" y="2603075"/>
            <a:chExt cx="3316600" cy="738900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The Crow’s Nest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463300" y="3147027"/>
            <a:ext cx="3316600" cy="738900"/>
            <a:chOff x="463300" y="2603075"/>
            <a:chExt cx="3316600" cy="738900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Fossil Butte Monument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463300" y="3690979"/>
            <a:ext cx="3316600" cy="738900"/>
            <a:chOff x="463300" y="2603075"/>
            <a:chExt cx="3316600" cy="7389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Bighorn Canyon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463300" y="4234931"/>
            <a:ext cx="3316600" cy="738900"/>
            <a:chOff x="463300" y="2603075"/>
            <a:chExt cx="3316600" cy="7389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Buffalo Bill Center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463300" y="4778883"/>
            <a:ext cx="3316600" cy="738900"/>
            <a:chOff x="463300" y="2603075"/>
            <a:chExt cx="3316600" cy="73890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Grand Teton National Park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463300" y="5322835"/>
            <a:ext cx="3316600" cy="738900"/>
            <a:chOff x="463300" y="2603075"/>
            <a:chExt cx="3316600" cy="7389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Grand Prismatic Spring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463300" y="5866787"/>
            <a:ext cx="3316600" cy="738900"/>
            <a:chOff x="463300" y="2603075"/>
            <a:chExt cx="3316600" cy="73890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Smith Mansion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463300" y="6410738"/>
            <a:ext cx="3316600" cy="738900"/>
            <a:chOff x="463300" y="2603075"/>
            <a:chExt cx="3316600" cy="73890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Fort Laramie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463300" y="6954690"/>
            <a:ext cx="3316600" cy="738900"/>
            <a:chOff x="463300" y="2603075"/>
            <a:chExt cx="3316600" cy="73890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Medicine Mountain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463300" y="7498642"/>
            <a:ext cx="3316600" cy="738900"/>
            <a:chOff x="463300" y="2603075"/>
            <a:chExt cx="3316600" cy="738900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Bridger Valley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463300" y="8042594"/>
            <a:ext cx="3316600" cy="738900"/>
            <a:chOff x="463300" y="2603075"/>
            <a:chExt cx="3316600" cy="7389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Vore Buffalo Jump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463300" y="8586546"/>
            <a:ext cx="3316600" cy="738900"/>
            <a:chOff x="463300" y="2603075"/>
            <a:chExt cx="3316600" cy="738900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Bridger-Teton Forest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463300" y="9130498"/>
            <a:ext cx="3316600" cy="738900"/>
            <a:chOff x="463300" y="2603075"/>
            <a:chExt cx="3316600" cy="73890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Grand Targhee Ski Resort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463300" y="9674450"/>
            <a:ext cx="3316600" cy="738900"/>
            <a:chOff x="463300" y="2603075"/>
            <a:chExt cx="3316600" cy="73890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Old West Museum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4027437" y="2603075"/>
            <a:ext cx="3316600" cy="738900"/>
            <a:chOff x="463300" y="2603075"/>
            <a:chExt cx="3316600" cy="73890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Teton Village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4027437" y="3147027"/>
            <a:ext cx="3316600" cy="738900"/>
            <a:chOff x="463300" y="2603075"/>
            <a:chExt cx="3316600" cy="738900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Old West Museum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4027437" y="3690979"/>
            <a:ext cx="3316600" cy="738900"/>
            <a:chOff x="463300" y="2603075"/>
            <a:chExt cx="3316600" cy="7389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Hot Springs State Park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4027437" y="4234931"/>
            <a:ext cx="3316600" cy="738900"/>
            <a:chOff x="463300" y="2603075"/>
            <a:chExt cx="3316600" cy="73890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Devils Tower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4027437" y="4778883"/>
            <a:ext cx="3316600" cy="738900"/>
            <a:chOff x="463300" y="2603075"/>
            <a:chExt cx="3316600" cy="738900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Yellowstone National Park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4027437" y="5322835"/>
            <a:ext cx="3316600" cy="738900"/>
            <a:chOff x="463300" y="2603075"/>
            <a:chExt cx="3316600" cy="738900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Historic Trails Centre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4027437" y="5866787"/>
            <a:ext cx="3316600" cy="738900"/>
            <a:chOff x="463300" y="2603075"/>
            <a:chExt cx="3316600" cy="738900"/>
          </a:xfrm>
        </p:grpSpPr>
        <p:sp>
          <p:nvSpPr>
            <p:cNvPr id="118" name="Google Shape;118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Flaming Gorge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4027437" y="6410738"/>
            <a:ext cx="3316600" cy="738900"/>
            <a:chOff x="463300" y="2603075"/>
            <a:chExt cx="3316600" cy="738900"/>
          </a:xfrm>
        </p:grpSpPr>
        <p:sp>
          <p:nvSpPr>
            <p:cNvPr id="121" name="Google Shape;121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Cheyenne Rodeo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4027437" y="6954690"/>
            <a:ext cx="3316600" cy="738900"/>
            <a:chOff x="463300" y="2603075"/>
            <a:chExt cx="3316600" cy="738900"/>
          </a:xfrm>
        </p:grpSpPr>
        <p:sp>
          <p:nvSpPr>
            <p:cNvPr id="124" name="Google Shape;124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Hole-in-the Wall Hideout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4027437" y="7498642"/>
            <a:ext cx="3316600" cy="738900"/>
            <a:chOff x="463300" y="2603075"/>
            <a:chExt cx="3316600" cy="738900"/>
          </a:xfrm>
        </p:grpSpPr>
        <p:sp>
          <p:nvSpPr>
            <p:cNvPr id="127" name="Google Shape;127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The Crow’s Nest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129" name="Google Shape;129;p13"/>
          <p:cNvGrpSpPr/>
          <p:nvPr/>
        </p:nvGrpSpPr>
        <p:grpSpPr>
          <a:xfrm>
            <a:off x="4027437" y="8042594"/>
            <a:ext cx="3316600" cy="738900"/>
            <a:chOff x="463300" y="2603075"/>
            <a:chExt cx="3316600" cy="738900"/>
          </a:xfrm>
        </p:grpSpPr>
        <p:sp>
          <p:nvSpPr>
            <p:cNvPr id="130" name="Google Shape;130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Jackson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132" name="Google Shape;132;p13"/>
          <p:cNvGrpSpPr/>
          <p:nvPr/>
        </p:nvGrpSpPr>
        <p:grpSpPr>
          <a:xfrm>
            <a:off x="4027437" y="8586546"/>
            <a:ext cx="3316600" cy="738900"/>
            <a:chOff x="463300" y="2603075"/>
            <a:chExt cx="3316600" cy="738900"/>
          </a:xfrm>
        </p:grpSpPr>
        <p:sp>
          <p:nvSpPr>
            <p:cNvPr id="133" name="Google Shape;133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The Wind River Range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4027437" y="9130498"/>
            <a:ext cx="3316600" cy="738900"/>
            <a:chOff x="463300" y="2603075"/>
            <a:chExt cx="3316600" cy="738900"/>
          </a:xfrm>
        </p:grpSpPr>
        <p:sp>
          <p:nvSpPr>
            <p:cNvPr id="136" name="Google Shape;136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Cheyenne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  <p:grpSp>
        <p:nvGrpSpPr>
          <p:cNvPr id="138" name="Google Shape;138;p13"/>
          <p:cNvGrpSpPr/>
          <p:nvPr/>
        </p:nvGrpSpPr>
        <p:grpSpPr>
          <a:xfrm>
            <a:off x="4027437" y="9674450"/>
            <a:ext cx="3316600" cy="738900"/>
            <a:chOff x="463300" y="2603075"/>
            <a:chExt cx="3316600" cy="738900"/>
          </a:xfrm>
        </p:grpSpPr>
        <p:sp>
          <p:nvSpPr>
            <p:cNvPr id="139" name="Google Shape;139;p13"/>
            <p:cNvSpPr txBox="1"/>
            <p:nvPr/>
          </p:nvSpPr>
          <p:spPr>
            <a:xfrm>
              <a:off x="786800" y="2705400"/>
              <a:ext cx="2993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Buffalo Bill Center</a:t>
              </a:r>
              <a:endParaRPr sz="2600">
                <a:solidFill>
                  <a:schemeClr val="lt1"/>
                </a:solidFill>
                <a:latin typeface="Yanone Kaffeesatz"/>
                <a:ea typeface="Yanone Kaffeesatz"/>
                <a:cs typeface="Yanone Kaffeesatz"/>
                <a:sym typeface="Yanone Kaffeesatz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463300" y="2603075"/>
              <a:ext cx="2832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800">
                  <a:solidFill>
                    <a:schemeClr val="lt1"/>
                  </a:solidFill>
                  <a:latin typeface="Yanone Kaffeesatz Light"/>
                  <a:ea typeface="Yanone Kaffeesatz Light"/>
                  <a:cs typeface="Yanone Kaffeesatz Light"/>
                  <a:sym typeface="Yanone Kaffeesatz Light"/>
                </a:rPr>
                <a:t>#</a:t>
              </a:r>
              <a:endParaRPr sz="4800">
                <a:solidFill>
                  <a:schemeClr val="lt1"/>
                </a:solidFill>
                <a:latin typeface="Yanone Kaffeesatz Light"/>
                <a:ea typeface="Yanone Kaffeesatz Light"/>
                <a:cs typeface="Yanone Kaffeesatz Light"/>
                <a:sym typeface="Yanone Kaffeesatz Ligh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