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Montserrat"/>
      <p:regular r:id="rId7"/>
      <p:bold r:id="rId8"/>
      <p:italic r:id="rId9"/>
      <p:boldItalic r:id="rId10"/>
    </p:embeddedFont>
    <p:embeddedFont>
      <p:font typeface="Rubik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3">
          <p15:clr>
            <a:srgbClr val="A4A3A4"/>
          </p15:clr>
        </p15:guide>
        <p15:guide id="2" pos="340">
          <p15:clr>
            <a:srgbClr val="A4A3A4"/>
          </p15:clr>
        </p15:guide>
        <p15:guide id="3" pos="4422">
          <p15:clr>
            <a:srgbClr val="9AA0A6"/>
          </p15:clr>
        </p15:guide>
        <p15:guide id="4" orient="horz" pos="6452">
          <p15:clr>
            <a:srgbClr val="9AA0A6"/>
          </p15:clr>
        </p15:guide>
        <p15:guide id="5" orient="horz" pos="2154">
          <p15:clr>
            <a:srgbClr val="9AA0A6"/>
          </p15:clr>
        </p15:guide>
        <p15:guide id="6" orient="horz" pos="1984">
          <p15:clr>
            <a:srgbClr val="9AA0A6"/>
          </p15:clr>
        </p15:guide>
        <p15:guide id="7" pos="1587">
          <p15:clr>
            <a:srgbClr val="9AA0A6"/>
          </p15:clr>
        </p15:guide>
        <p15:guide id="8" pos="1757">
          <p15:clr>
            <a:srgbClr val="9AA0A6"/>
          </p15:clr>
        </p15:guide>
        <p15:guide id="9" orient="horz" pos="4195">
          <p15:clr>
            <a:srgbClr val="9AA0A6"/>
          </p15:clr>
        </p15:guide>
        <p15:guide id="10" pos="2494">
          <p15:clr>
            <a:srgbClr val="9AA0A6"/>
          </p15:clr>
        </p15:guide>
        <p15:guide id="11" orient="horz" pos="405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3" orient="horz"/>
        <p:guide pos="340"/>
        <p:guide pos="4422"/>
        <p:guide pos="6452" orient="horz"/>
        <p:guide pos="2154" orient="horz"/>
        <p:guide pos="1984" orient="horz"/>
        <p:guide pos="1587"/>
        <p:guide pos="1757"/>
        <p:guide pos="4195" orient="horz"/>
        <p:guide pos="2494"/>
        <p:guide pos="4059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ubik-regular.fntdata"/><Relationship Id="rId10" Type="http://schemas.openxmlformats.org/officeDocument/2006/relationships/font" Target="fonts/Montserrat-boldItalic.fntdata"/><Relationship Id="rId13" Type="http://schemas.openxmlformats.org/officeDocument/2006/relationships/font" Target="fonts/Rubik-italic.fntdata"/><Relationship Id="rId12" Type="http://schemas.openxmlformats.org/officeDocument/2006/relationships/font" Target="fonts/Rubik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italic.fntdata"/><Relationship Id="rId14" Type="http://schemas.openxmlformats.org/officeDocument/2006/relationships/font" Target="fonts/Rubik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4.png"/><Relationship Id="rId13" Type="http://schemas.openxmlformats.org/officeDocument/2006/relationships/image" Target="../media/image9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3.jpg"/><Relationship Id="rId9" Type="http://schemas.openxmlformats.org/officeDocument/2006/relationships/image" Target="../media/image5.png"/><Relationship Id="rId15" Type="http://schemas.openxmlformats.org/officeDocument/2006/relationships/image" Target="../media/image1.png"/><Relationship Id="rId14" Type="http://schemas.openxmlformats.org/officeDocument/2006/relationships/image" Target="../media/image6.png"/><Relationship Id="rId5" Type="http://schemas.openxmlformats.org/officeDocument/2006/relationships/image" Target="../media/image12.png"/><Relationship Id="rId6" Type="http://schemas.openxmlformats.org/officeDocument/2006/relationships/image" Target="../media/image2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35300"/>
            <a:ext cx="7559999" cy="735671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0" y="-7200"/>
            <a:ext cx="7560000" cy="3427200"/>
          </a:xfrm>
          <a:prstGeom prst="rect">
            <a:avLst/>
          </a:prstGeom>
          <a:solidFill>
            <a:srgbClr val="1315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b="0" l="8095" r="49999" t="0"/>
          <a:stretch/>
        </p:blipFill>
        <p:spPr>
          <a:xfrm>
            <a:off x="540000" y="0"/>
            <a:ext cx="1980000" cy="315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2696213" y="307125"/>
            <a:ext cx="4347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Hello, i’m</a:t>
            </a:r>
            <a:endParaRPr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696213" y="602400"/>
            <a:ext cx="4347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200">
                <a:solidFill>
                  <a:srgbClr val="E73B38"/>
                </a:solidFill>
                <a:latin typeface="Rubik"/>
                <a:ea typeface="Rubik"/>
                <a:cs typeface="Rubik"/>
                <a:sym typeface="Rubik"/>
              </a:rPr>
              <a:t>Rupert Nicolas</a:t>
            </a:r>
            <a:endParaRPr b="1" sz="4200">
              <a:solidFill>
                <a:srgbClr val="E73B3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696213" y="1264575"/>
            <a:ext cx="4347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Account Executive</a:t>
            </a:r>
            <a:endParaRPr sz="2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2696213" y="1950388"/>
            <a:ext cx="203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A</a:t>
            </a:r>
            <a:r>
              <a:rPr lang="ru" sz="18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bout me</a:t>
            </a:r>
            <a:endParaRPr sz="18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2696213" y="2352700"/>
            <a:ext cx="4347600" cy="9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consectetuer adipiscing elit, sed diam nonummy nibh euismod tincidunt ut laoreet dolore magna aliquam erat volutpat. Ut wisi enim ad minim veniam, quis nostrud..</a:t>
            </a:r>
            <a:endParaRPr sz="110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0" y="6610350"/>
            <a:ext cx="7560000" cy="2400300"/>
          </a:xfrm>
          <a:prstGeom prst="rect">
            <a:avLst/>
          </a:prstGeom>
          <a:solidFill>
            <a:srgbClr val="1315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 txBox="1"/>
          <p:nvPr/>
        </p:nvSpPr>
        <p:spPr>
          <a:xfrm>
            <a:off x="443550" y="3420000"/>
            <a:ext cx="207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Education</a:t>
            </a:r>
            <a:endParaRPr sz="18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443550" y="3904800"/>
            <a:ext cx="451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2017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5" name="Google Shape;65;p13"/>
          <p:cNvCxnSpPr/>
          <p:nvPr/>
        </p:nvCxnSpPr>
        <p:spPr>
          <a:xfrm>
            <a:off x="940650" y="3914775"/>
            <a:ext cx="0" cy="2514600"/>
          </a:xfrm>
          <a:prstGeom prst="straightConnector1">
            <a:avLst/>
          </a:prstGeom>
          <a:noFill/>
          <a:ln cap="flat" cmpd="sng" w="19050">
            <a:solidFill>
              <a:srgbClr val="E73B3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" name="Google Shape;66;p13"/>
          <p:cNvSpPr/>
          <p:nvPr/>
        </p:nvSpPr>
        <p:spPr>
          <a:xfrm>
            <a:off x="895350" y="3997950"/>
            <a:ext cx="90600" cy="90600"/>
          </a:xfrm>
          <a:prstGeom prst="ellipse">
            <a:avLst/>
          </a:prstGeom>
          <a:solidFill>
            <a:srgbClr val="E73B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 txBox="1"/>
          <p:nvPr/>
        </p:nvSpPr>
        <p:spPr>
          <a:xfrm>
            <a:off x="1038850" y="3881700"/>
            <a:ext cx="258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UX Design, Career </a:t>
            </a:r>
            <a:r>
              <a:rPr b="1" lang="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Foundry</a:t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1038850" y="4115075"/>
            <a:ext cx="258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Berlin, Germany</a:t>
            </a:r>
            <a:endParaRPr i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443550" y="4626763"/>
            <a:ext cx="451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2016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3"/>
          <p:cNvSpPr/>
          <p:nvPr/>
        </p:nvSpPr>
        <p:spPr>
          <a:xfrm>
            <a:off x="895350" y="4719913"/>
            <a:ext cx="90600" cy="90600"/>
          </a:xfrm>
          <a:prstGeom prst="ellipse">
            <a:avLst/>
          </a:prstGeom>
          <a:solidFill>
            <a:srgbClr val="E73B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3"/>
          <p:cNvSpPr txBox="1"/>
          <p:nvPr/>
        </p:nvSpPr>
        <p:spPr>
          <a:xfrm>
            <a:off x="1038850" y="4603663"/>
            <a:ext cx="258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Finance</a:t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1038850" y="4837038"/>
            <a:ext cx="2580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George Washington University, Washington D.C, USA</a:t>
            </a:r>
            <a:endParaRPr i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443550" y="5414238"/>
            <a:ext cx="451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2016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13"/>
          <p:cNvSpPr/>
          <p:nvPr/>
        </p:nvSpPr>
        <p:spPr>
          <a:xfrm>
            <a:off x="895350" y="5507388"/>
            <a:ext cx="90600" cy="90600"/>
          </a:xfrm>
          <a:prstGeom prst="ellipse">
            <a:avLst/>
          </a:prstGeom>
          <a:solidFill>
            <a:srgbClr val="E73B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3"/>
          <p:cNvSpPr txBox="1"/>
          <p:nvPr/>
        </p:nvSpPr>
        <p:spPr>
          <a:xfrm>
            <a:off x="1038850" y="5391138"/>
            <a:ext cx="2580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 Administration &amp; Technology</a:t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1038850" y="5815013"/>
            <a:ext cx="2580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Howard Community College, Columbia, USA</a:t>
            </a:r>
            <a:endParaRPr i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3883800" y="3420000"/>
            <a:ext cx="207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Work experience</a:t>
            </a:r>
            <a:endParaRPr sz="18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3883800" y="3904800"/>
            <a:ext cx="451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2017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9" name="Google Shape;79;p13"/>
          <p:cNvCxnSpPr/>
          <p:nvPr/>
        </p:nvCxnSpPr>
        <p:spPr>
          <a:xfrm>
            <a:off x="4380900" y="3914775"/>
            <a:ext cx="0" cy="2514600"/>
          </a:xfrm>
          <a:prstGeom prst="straightConnector1">
            <a:avLst/>
          </a:prstGeom>
          <a:noFill/>
          <a:ln cap="flat" cmpd="sng" w="19050">
            <a:solidFill>
              <a:srgbClr val="E73B3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0" name="Google Shape;80;p13"/>
          <p:cNvSpPr/>
          <p:nvPr/>
        </p:nvSpPr>
        <p:spPr>
          <a:xfrm>
            <a:off x="4335600" y="3997950"/>
            <a:ext cx="90600" cy="90600"/>
          </a:xfrm>
          <a:prstGeom prst="ellipse">
            <a:avLst/>
          </a:prstGeom>
          <a:solidFill>
            <a:srgbClr val="E73B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3"/>
          <p:cNvSpPr txBox="1"/>
          <p:nvPr/>
        </p:nvSpPr>
        <p:spPr>
          <a:xfrm>
            <a:off x="4479100" y="3881700"/>
            <a:ext cx="258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Account Executive</a:t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4479100" y="4115075"/>
            <a:ext cx="2693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Breakout Capital, McLean, VA, USA</a:t>
            </a:r>
            <a:endParaRPr i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3883800" y="4626763"/>
            <a:ext cx="451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2016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2017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13"/>
          <p:cNvSpPr/>
          <p:nvPr/>
        </p:nvSpPr>
        <p:spPr>
          <a:xfrm>
            <a:off x="4335600" y="4719913"/>
            <a:ext cx="90600" cy="90600"/>
          </a:xfrm>
          <a:prstGeom prst="ellipse">
            <a:avLst/>
          </a:prstGeom>
          <a:solidFill>
            <a:srgbClr val="E73B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4479100" y="4603663"/>
            <a:ext cx="258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Underwriting</a:t>
            </a:r>
            <a:r>
              <a:rPr b="1" lang="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Internship</a:t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4479100" y="4856088"/>
            <a:ext cx="2580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Mariner FInance, Glen Burnie, USA</a:t>
            </a:r>
            <a:endParaRPr i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3883800" y="5414238"/>
            <a:ext cx="451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2013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2016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4335600" y="5507388"/>
            <a:ext cx="90600" cy="90600"/>
          </a:xfrm>
          <a:prstGeom prst="ellipse">
            <a:avLst/>
          </a:prstGeom>
          <a:solidFill>
            <a:srgbClr val="E73B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4479100" y="5391138"/>
            <a:ext cx="258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Sales Associate</a:t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4479100" y="5636613"/>
            <a:ext cx="258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Best Buy, Columbia, USA</a:t>
            </a:r>
            <a:endParaRPr i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443550" y="6771750"/>
            <a:ext cx="207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Skills</a:t>
            </a:r>
            <a:endParaRPr sz="18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43550" y="7237800"/>
            <a:ext cx="1375800" cy="1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Excel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Access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Sequel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Microsoft Office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3" name="Google Shape;93;p13"/>
          <p:cNvCxnSpPr/>
          <p:nvPr/>
        </p:nvCxnSpPr>
        <p:spPr>
          <a:xfrm>
            <a:off x="542925" y="7605713"/>
            <a:ext cx="1976400" cy="0"/>
          </a:xfrm>
          <a:prstGeom prst="straightConnector1">
            <a:avLst/>
          </a:prstGeom>
          <a:noFill/>
          <a:ln cap="flat" cmpd="sng" w="38100">
            <a:solidFill>
              <a:srgbClr val="1B1D2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" name="Google Shape;94;p13"/>
          <p:cNvCxnSpPr/>
          <p:nvPr/>
        </p:nvCxnSpPr>
        <p:spPr>
          <a:xfrm>
            <a:off x="542925" y="7572363"/>
            <a:ext cx="1633500" cy="0"/>
          </a:xfrm>
          <a:prstGeom prst="straightConnector1">
            <a:avLst/>
          </a:prstGeom>
          <a:noFill/>
          <a:ln cap="flat" cmpd="sng" w="38100">
            <a:solidFill>
              <a:srgbClr val="E73B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" name="Google Shape;95;p13"/>
          <p:cNvCxnSpPr/>
          <p:nvPr/>
        </p:nvCxnSpPr>
        <p:spPr>
          <a:xfrm>
            <a:off x="542925" y="7981938"/>
            <a:ext cx="1976400" cy="0"/>
          </a:xfrm>
          <a:prstGeom prst="straightConnector1">
            <a:avLst/>
          </a:prstGeom>
          <a:noFill/>
          <a:ln cap="flat" cmpd="sng" w="38100">
            <a:solidFill>
              <a:srgbClr val="1B1D2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" name="Google Shape;96;p13"/>
          <p:cNvCxnSpPr/>
          <p:nvPr/>
        </p:nvCxnSpPr>
        <p:spPr>
          <a:xfrm>
            <a:off x="543000" y="7948619"/>
            <a:ext cx="1840500" cy="2400"/>
          </a:xfrm>
          <a:prstGeom prst="straightConnector1">
            <a:avLst/>
          </a:prstGeom>
          <a:noFill/>
          <a:ln cap="flat" cmpd="sng" w="38100">
            <a:solidFill>
              <a:srgbClr val="E73B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" name="Google Shape;97;p13"/>
          <p:cNvCxnSpPr/>
          <p:nvPr/>
        </p:nvCxnSpPr>
        <p:spPr>
          <a:xfrm>
            <a:off x="542925" y="8343881"/>
            <a:ext cx="1976400" cy="0"/>
          </a:xfrm>
          <a:prstGeom prst="straightConnector1">
            <a:avLst/>
          </a:prstGeom>
          <a:noFill/>
          <a:ln cap="flat" cmpd="sng" w="38100">
            <a:solidFill>
              <a:srgbClr val="1B1D2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" name="Google Shape;98;p13"/>
          <p:cNvCxnSpPr/>
          <p:nvPr/>
        </p:nvCxnSpPr>
        <p:spPr>
          <a:xfrm>
            <a:off x="542925" y="8310531"/>
            <a:ext cx="1543200" cy="0"/>
          </a:xfrm>
          <a:prstGeom prst="straightConnector1">
            <a:avLst/>
          </a:prstGeom>
          <a:noFill/>
          <a:ln cap="flat" cmpd="sng" w="38100">
            <a:solidFill>
              <a:srgbClr val="E73B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" name="Google Shape;99;p13"/>
          <p:cNvCxnSpPr/>
          <p:nvPr/>
        </p:nvCxnSpPr>
        <p:spPr>
          <a:xfrm>
            <a:off x="542925" y="8715350"/>
            <a:ext cx="1976400" cy="0"/>
          </a:xfrm>
          <a:prstGeom prst="straightConnector1">
            <a:avLst/>
          </a:prstGeom>
          <a:noFill/>
          <a:ln cap="flat" cmpd="sng" w="38100">
            <a:solidFill>
              <a:srgbClr val="1B1D2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" name="Google Shape;100;p13"/>
          <p:cNvCxnSpPr/>
          <p:nvPr/>
        </p:nvCxnSpPr>
        <p:spPr>
          <a:xfrm>
            <a:off x="542925" y="8682000"/>
            <a:ext cx="1824000" cy="0"/>
          </a:xfrm>
          <a:prstGeom prst="straightConnector1">
            <a:avLst/>
          </a:prstGeom>
          <a:noFill/>
          <a:ln cap="flat" cmpd="sng" w="38100">
            <a:solidFill>
              <a:srgbClr val="E73B3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1" name="Google Shape;101;p13"/>
          <p:cNvSpPr txBox="1"/>
          <p:nvPr/>
        </p:nvSpPr>
        <p:spPr>
          <a:xfrm>
            <a:off x="2171700" y="7261625"/>
            <a:ext cx="423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r>
              <a:rPr lang="ru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5%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2171700" y="7632681"/>
            <a:ext cx="423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95%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2124075" y="7998988"/>
            <a:ext cx="471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80</a:t>
            </a:r>
            <a:r>
              <a:rPr lang="ru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%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3"/>
          <p:cNvSpPr txBox="1"/>
          <p:nvPr/>
        </p:nvSpPr>
        <p:spPr>
          <a:xfrm>
            <a:off x="2171700" y="8368056"/>
            <a:ext cx="423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95%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3"/>
          <p:cNvSpPr txBox="1"/>
          <p:nvPr/>
        </p:nvSpPr>
        <p:spPr>
          <a:xfrm>
            <a:off x="2728088" y="6771750"/>
            <a:ext cx="207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languages</a:t>
            </a:r>
            <a:endParaRPr sz="18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6" name="Google Shape;106;p13"/>
          <p:cNvSpPr txBox="1"/>
          <p:nvPr/>
        </p:nvSpPr>
        <p:spPr>
          <a:xfrm>
            <a:off x="2728088" y="7237800"/>
            <a:ext cx="882300" cy="1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English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Hindi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Spanish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French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7" name="Google Shape;107;p13"/>
          <p:cNvCxnSpPr/>
          <p:nvPr/>
        </p:nvCxnSpPr>
        <p:spPr>
          <a:xfrm>
            <a:off x="2827463" y="7604688"/>
            <a:ext cx="1976400" cy="0"/>
          </a:xfrm>
          <a:prstGeom prst="straightConnector1">
            <a:avLst/>
          </a:prstGeom>
          <a:noFill/>
          <a:ln cap="flat" cmpd="sng" w="38100">
            <a:solidFill>
              <a:srgbClr val="1B1D2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" name="Google Shape;108;p13"/>
          <p:cNvCxnSpPr/>
          <p:nvPr/>
        </p:nvCxnSpPr>
        <p:spPr>
          <a:xfrm>
            <a:off x="2827463" y="7571338"/>
            <a:ext cx="1973100" cy="0"/>
          </a:xfrm>
          <a:prstGeom prst="straightConnector1">
            <a:avLst/>
          </a:prstGeom>
          <a:noFill/>
          <a:ln cap="flat" cmpd="sng" w="38100">
            <a:solidFill>
              <a:srgbClr val="E73B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" name="Google Shape;109;p13"/>
          <p:cNvCxnSpPr/>
          <p:nvPr/>
        </p:nvCxnSpPr>
        <p:spPr>
          <a:xfrm>
            <a:off x="2827463" y="7978044"/>
            <a:ext cx="1976400" cy="0"/>
          </a:xfrm>
          <a:prstGeom prst="straightConnector1">
            <a:avLst/>
          </a:prstGeom>
          <a:noFill/>
          <a:ln cap="flat" cmpd="sng" w="38100">
            <a:solidFill>
              <a:srgbClr val="1B1D2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" name="Google Shape;110;p13"/>
          <p:cNvCxnSpPr/>
          <p:nvPr/>
        </p:nvCxnSpPr>
        <p:spPr>
          <a:xfrm>
            <a:off x="2827538" y="7944725"/>
            <a:ext cx="1082400" cy="0"/>
          </a:xfrm>
          <a:prstGeom prst="straightConnector1">
            <a:avLst/>
          </a:prstGeom>
          <a:noFill/>
          <a:ln cap="flat" cmpd="sng" w="38100">
            <a:solidFill>
              <a:srgbClr val="E73B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" name="Google Shape;111;p13"/>
          <p:cNvCxnSpPr/>
          <p:nvPr/>
        </p:nvCxnSpPr>
        <p:spPr>
          <a:xfrm>
            <a:off x="2827463" y="8343881"/>
            <a:ext cx="1976400" cy="0"/>
          </a:xfrm>
          <a:prstGeom prst="straightConnector1">
            <a:avLst/>
          </a:prstGeom>
          <a:noFill/>
          <a:ln cap="flat" cmpd="sng" w="38100">
            <a:solidFill>
              <a:srgbClr val="1B1D2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" name="Google Shape;112;p13"/>
          <p:cNvCxnSpPr/>
          <p:nvPr/>
        </p:nvCxnSpPr>
        <p:spPr>
          <a:xfrm>
            <a:off x="2827463" y="8310531"/>
            <a:ext cx="1839900" cy="0"/>
          </a:xfrm>
          <a:prstGeom prst="straightConnector1">
            <a:avLst/>
          </a:prstGeom>
          <a:noFill/>
          <a:ln cap="flat" cmpd="sng" w="38100">
            <a:solidFill>
              <a:srgbClr val="E73B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" name="Google Shape;113;p13"/>
          <p:cNvCxnSpPr/>
          <p:nvPr/>
        </p:nvCxnSpPr>
        <p:spPr>
          <a:xfrm>
            <a:off x="2813175" y="8712969"/>
            <a:ext cx="1976400" cy="0"/>
          </a:xfrm>
          <a:prstGeom prst="straightConnector1">
            <a:avLst/>
          </a:prstGeom>
          <a:noFill/>
          <a:ln cap="flat" cmpd="sng" w="38100">
            <a:solidFill>
              <a:srgbClr val="1B1D2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" name="Google Shape;114;p13"/>
          <p:cNvCxnSpPr/>
          <p:nvPr/>
        </p:nvCxnSpPr>
        <p:spPr>
          <a:xfrm>
            <a:off x="2813175" y="8679619"/>
            <a:ext cx="1068300" cy="0"/>
          </a:xfrm>
          <a:prstGeom prst="straightConnector1">
            <a:avLst/>
          </a:prstGeom>
          <a:noFill/>
          <a:ln cap="flat" cmpd="sng" w="38100">
            <a:solidFill>
              <a:srgbClr val="E73B3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5" name="Google Shape;115;p13"/>
          <p:cNvSpPr txBox="1"/>
          <p:nvPr/>
        </p:nvSpPr>
        <p:spPr>
          <a:xfrm>
            <a:off x="4214813" y="7271163"/>
            <a:ext cx="665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(Native)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3"/>
          <p:cNvSpPr txBox="1"/>
          <p:nvPr/>
        </p:nvSpPr>
        <p:spPr>
          <a:xfrm>
            <a:off x="4214888" y="8365675"/>
            <a:ext cx="665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(middle)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3"/>
          <p:cNvSpPr txBox="1"/>
          <p:nvPr/>
        </p:nvSpPr>
        <p:spPr>
          <a:xfrm>
            <a:off x="4214813" y="7633463"/>
            <a:ext cx="665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(middle)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3"/>
          <p:cNvSpPr txBox="1"/>
          <p:nvPr/>
        </p:nvSpPr>
        <p:spPr>
          <a:xfrm>
            <a:off x="4408613" y="7998988"/>
            <a:ext cx="471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(Full)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3"/>
          <p:cNvSpPr txBox="1"/>
          <p:nvPr/>
        </p:nvSpPr>
        <p:spPr>
          <a:xfrm>
            <a:off x="5060250" y="6771750"/>
            <a:ext cx="1883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Interests</a:t>
            </a:r>
            <a:endParaRPr sz="18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20" name="Google Shape;120;p13"/>
          <p:cNvSpPr/>
          <p:nvPr/>
        </p:nvSpPr>
        <p:spPr>
          <a:xfrm>
            <a:off x="5159625" y="7374363"/>
            <a:ext cx="612000" cy="612000"/>
          </a:xfrm>
          <a:prstGeom prst="rect">
            <a:avLst/>
          </a:prstGeom>
          <a:solidFill>
            <a:srgbClr val="1B1D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3"/>
          <p:cNvSpPr/>
          <p:nvPr/>
        </p:nvSpPr>
        <p:spPr>
          <a:xfrm>
            <a:off x="5860388" y="7374363"/>
            <a:ext cx="612000" cy="612000"/>
          </a:xfrm>
          <a:prstGeom prst="rect">
            <a:avLst/>
          </a:prstGeom>
          <a:solidFill>
            <a:srgbClr val="1B1D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3"/>
          <p:cNvSpPr/>
          <p:nvPr/>
        </p:nvSpPr>
        <p:spPr>
          <a:xfrm>
            <a:off x="6561150" y="7374363"/>
            <a:ext cx="612000" cy="612000"/>
          </a:xfrm>
          <a:prstGeom prst="rect">
            <a:avLst/>
          </a:prstGeom>
          <a:solidFill>
            <a:srgbClr val="1B1D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3"/>
          <p:cNvSpPr/>
          <p:nvPr/>
        </p:nvSpPr>
        <p:spPr>
          <a:xfrm>
            <a:off x="5159625" y="8079650"/>
            <a:ext cx="612000" cy="612000"/>
          </a:xfrm>
          <a:prstGeom prst="rect">
            <a:avLst/>
          </a:prstGeom>
          <a:solidFill>
            <a:srgbClr val="1B1D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3"/>
          <p:cNvSpPr/>
          <p:nvPr/>
        </p:nvSpPr>
        <p:spPr>
          <a:xfrm>
            <a:off x="5860388" y="8079650"/>
            <a:ext cx="612000" cy="612000"/>
          </a:xfrm>
          <a:prstGeom prst="rect">
            <a:avLst/>
          </a:prstGeom>
          <a:solidFill>
            <a:srgbClr val="1B1D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3"/>
          <p:cNvSpPr/>
          <p:nvPr/>
        </p:nvSpPr>
        <p:spPr>
          <a:xfrm>
            <a:off x="6555113" y="8079650"/>
            <a:ext cx="612000" cy="612000"/>
          </a:xfrm>
          <a:prstGeom prst="rect">
            <a:avLst/>
          </a:prstGeom>
          <a:solidFill>
            <a:srgbClr val="1B1D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3"/>
          <p:cNvSpPr txBox="1"/>
          <p:nvPr/>
        </p:nvSpPr>
        <p:spPr>
          <a:xfrm>
            <a:off x="5162525" y="7676338"/>
            <a:ext cx="612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Travel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3"/>
          <p:cNvSpPr txBox="1"/>
          <p:nvPr/>
        </p:nvSpPr>
        <p:spPr>
          <a:xfrm>
            <a:off x="5860500" y="7679944"/>
            <a:ext cx="612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Music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3"/>
          <p:cNvSpPr txBox="1"/>
          <p:nvPr/>
        </p:nvSpPr>
        <p:spPr>
          <a:xfrm>
            <a:off x="6474150" y="7678719"/>
            <a:ext cx="786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Shopping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3"/>
          <p:cNvSpPr txBox="1"/>
          <p:nvPr/>
        </p:nvSpPr>
        <p:spPr>
          <a:xfrm>
            <a:off x="5162525" y="8379525"/>
            <a:ext cx="612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Sport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3"/>
          <p:cNvSpPr txBox="1"/>
          <p:nvPr/>
        </p:nvSpPr>
        <p:spPr>
          <a:xfrm>
            <a:off x="5860500" y="8384719"/>
            <a:ext cx="612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Books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3"/>
          <p:cNvSpPr txBox="1"/>
          <p:nvPr/>
        </p:nvSpPr>
        <p:spPr>
          <a:xfrm>
            <a:off x="6551000" y="8377144"/>
            <a:ext cx="612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Photo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3"/>
          <p:cNvSpPr txBox="1"/>
          <p:nvPr/>
        </p:nvSpPr>
        <p:spPr>
          <a:xfrm>
            <a:off x="443550" y="9067713"/>
            <a:ext cx="207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Contact</a:t>
            </a:r>
            <a:endParaRPr sz="18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3" name="Google Shape;133;p13"/>
          <p:cNvSpPr txBox="1"/>
          <p:nvPr/>
        </p:nvSpPr>
        <p:spPr>
          <a:xfrm>
            <a:off x="723000" y="9534450"/>
            <a:ext cx="1723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New York, JS.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3"/>
          <p:cNvSpPr txBox="1"/>
          <p:nvPr/>
        </p:nvSpPr>
        <p:spPr>
          <a:xfrm>
            <a:off x="723000" y="9893475"/>
            <a:ext cx="1723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(123) 456-7890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5" name="Google Shape;13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000" y="9605550"/>
            <a:ext cx="180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3000" y="9980475"/>
            <a:ext cx="180000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3"/>
          <p:cNvSpPr txBox="1"/>
          <p:nvPr/>
        </p:nvSpPr>
        <p:spPr>
          <a:xfrm>
            <a:off x="2993813" y="9534450"/>
            <a:ext cx="1723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mail@domain.ltd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3"/>
          <p:cNvSpPr txBox="1"/>
          <p:nvPr/>
        </p:nvSpPr>
        <p:spPr>
          <a:xfrm>
            <a:off x="2993813" y="9893475"/>
            <a:ext cx="1723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domain.ltd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9" name="Google Shape;139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13813" y="9605550"/>
            <a:ext cx="180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13813" y="9980475"/>
            <a:ext cx="180000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3"/>
          <p:cNvSpPr txBox="1"/>
          <p:nvPr/>
        </p:nvSpPr>
        <p:spPr>
          <a:xfrm>
            <a:off x="5418725" y="9534450"/>
            <a:ext cx="1723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linkedin.com/in/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13"/>
          <p:cNvSpPr txBox="1"/>
          <p:nvPr/>
        </p:nvSpPr>
        <p:spPr>
          <a:xfrm>
            <a:off x="5418725" y="9893475"/>
            <a:ext cx="1723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twitter.com/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3" name="Google Shape;143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38725" y="9605550"/>
            <a:ext cx="180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238725" y="9980475"/>
            <a:ext cx="180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672350" y="8113525"/>
            <a:ext cx="369300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977625" y="8113525"/>
            <a:ext cx="374400" cy="37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987838" y="741060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285613" y="8113525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288525" y="741060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677000" y="7410600"/>
            <a:ext cx="360000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