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Qwitcher Grypen"/>
      <p:regular r:id="rId6"/>
      <p:bold r:id="rId7"/>
    </p:embeddedFont>
    <p:embeddedFont>
      <p:font typeface="Lora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Lora-boldItalic.fntdata"/><Relationship Id="rId10" Type="http://schemas.openxmlformats.org/officeDocument/2006/relationships/font" Target="fonts/Lora-italic.fntdata"/><Relationship Id="rId9" Type="http://schemas.openxmlformats.org/officeDocument/2006/relationships/font" Target="fonts/Lora-bold.fntdata"/><Relationship Id="rId5" Type="http://schemas.openxmlformats.org/officeDocument/2006/relationships/slide" Target="slides/slide1.xml"/><Relationship Id="rId6" Type="http://schemas.openxmlformats.org/officeDocument/2006/relationships/font" Target="fonts/QwitcherGrypen-regular.fntdata"/><Relationship Id="rId7" Type="http://schemas.openxmlformats.org/officeDocument/2006/relationships/font" Target="fonts/QwitcherGrypen-bold.fntdata"/><Relationship Id="rId8" Type="http://schemas.openxmlformats.org/officeDocument/2006/relationships/font" Target="fonts/Lo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" y="1"/>
            <a:ext cx="7560000" cy="10692600"/>
            <a:chOff x="-4" y="1"/>
            <a:chExt cx="7560000" cy="10692600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25656" l="30743" r="0" t="0"/>
            <a:stretch/>
          </p:blipFill>
          <p:spPr>
            <a:xfrm>
              <a:off x="-4" y="9174076"/>
              <a:ext cx="1654350" cy="151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25656" l="30743" r="0" t="0"/>
            <a:stretch/>
          </p:blipFill>
          <p:spPr>
            <a:xfrm flipH="1">
              <a:off x="5905646" y="9174076"/>
              <a:ext cx="1654350" cy="151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3">
              <a:alphaModFix/>
            </a:blip>
            <a:srcRect b="25656" l="30743" r="0" t="0"/>
            <a:stretch/>
          </p:blipFill>
          <p:spPr>
            <a:xfrm rot="10800000">
              <a:off x="5905646" y="1"/>
              <a:ext cx="1654350" cy="151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3">
              <a:alphaModFix/>
            </a:blip>
            <a:srcRect b="25656" l="30743" r="0" t="0"/>
            <a:stretch/>
          </p:blipFill>
          <p:spPr>
            <a:xfrm flipH="1" rot="10800000">
              <a:off x="-4" y="1"/>
              <a:ext cx="1654350" cy="1518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000" y="401625"/>
            <a:ext cx="3426001" cy="36083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650915" y="1606215"/>
            <a:ext cx="2215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>
                <a:solidFill>
                  <a:srgbClr val="43463D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Wedding</a:t>
            </a:r>
            <a:endParaRPr sz="6200">
              <a:solidFill>
                <a:srgbClr val="43463D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800">
                <a:solidFill>
                  <a:srgbClr val="43463D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Checklist</a:t>
            </a:r>
            <a:endParaRPr sz="6800">
              <a:solidFill>
                <a:srgbClr val="43463D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524242" y="4161783"/>
            <a:ext cx="6711274" cy="5492806"/>
            <a:chOff x="524242" y="4161783"/>
            <a:chExt cx="6711274" cy="5492806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524242" y="4161783"/>
              <a:ext cx="3314530" cy="1947405"/>
              <a:chOff x="524242" y="4161783"/>
              <a:chExt cx="3314530" cy="1947405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524242" y="4161783"/>
                <a:ext cx="2134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6 MONTHS TO GO</a:t>
                </a:r>
                <a:endParaRPr sz="10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grpSp>
            <p:nvGrpSpPr>
              <p:cNvPr id="64" name="Google Shape;64;p13"/>
              <p:cNvGrpSpPr/>
              <p:nvPr/>
            </p:nvGrpSpPr>
            <p:grpSpPr>
              <a:xfrm>
                <a:off x="529958" y="4498375"/>
                <a:ext cx="3308814" cy="330900"/>
                <a:chOff x="529958" y="4498375"/>
                <a:chExt cx="3308814" cy="330900"/>
              </a:xfrm>
            </p:grpSpPr>
            <p:sp>
              <p:nvSpPr>
                <p:cNvPr id="65" name="Google Shape;65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Give notice of marriage at your local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registry office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66" name="Google Shape;66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" name="Google Shape;67;p13"/>
              <p:cNvGrpSpPr/>
              <p:nvPr/>
            </p:nvGrpSpPr>
            <p:grpSpPr>
              <a:xfrm>
                <a:off x="529958" y="4862603"/>
                <a:ext cx="3308814" cy="153900"/>
                <a:chOff x="529958" y="4498375"/>
                <a:chExt cx="3308814" cy="153900"/>
              </a:xfrm>
            </p:grpSpPr>
            <p:sp>
              <p:nvSpPr>
                <p:cNvPr id="68" name="Google Shape;68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Finalise your wedding cake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529958" y="5049832"/>
                <a:ext cx="3308814" cy="330900"/>
                <a:chOff x="529958" y="4498375"/>
                <a:chExt cx="3308814" cy="330900"/>
              </a:xfrm>
            </p:grpSpPr>
            <p:sp>
              <p:nvSpPr>
                <p:cNvPr id="71" name="Google Shape;71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Start planning wedding favours and venue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decorations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3" name="Google Shape;73;p13"/>
              <p:cNvGrpSpPr/>
              <p:nvPr/>
            </p:nvGrpSpPr>
            <p:grpSpPr>
              <a:xfrm>
                <a:off x="529958" y="5414060"/>
                <a:ext cx="3308814" cy="330900"/>
                <a:chOff x="529958" y="4498375"/>
                <a:chExt cx="3308814" cy="330900"/>
              </a:xfrm>
            </p:grpSpPr>
            <p:sp>
              <p:nvSpPr>
                <p:cNvPr id="74" name="Google Shape;74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Choose and buy gifts for members of the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wedding party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75" name="Google Shape;75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529958" y="5778288"/>
                <a:ext cx="3308814" cy="330900"/>
                <a:chOff x="529958" y="4498375"/>
                <a:chExt cx="3308814" cy="330900"/>
              </a:xfrm>
            </p:grpSpPr>
            <p:sp>
              <p:nvSpPr>
                <p:cNvPr id="77" name="Google Shape;77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Encourage speech-makers to get started on what they plan to say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78" name="Google Shape;78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9" name="Google Shape;79;p13"/>
            <p:cNvGrpSpPr/>
            <p:nvPr/>
          </p:nvGrpSpPr>
          <p:grpSpPr>
            <a:xfrm>
              <a:off x="524242" y="6294838"/>
              <a:ext cx="3314530" cy="1596005"/>
              <a:chOff x="524242" y="6294838"/>
              <a:chExt cx="3314530" cy="1596005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524242" y="6294838"/>
                <a:ext cx="2134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5 MONTHS TO GO</a:t>
                </a:r>
                <a:endParaRPr sz="10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grpSp>
            <p:nvGrpSpPr>
              <p:cNvPr id="81" name="Google Shape;81;p13"/>
              <p:cNvGrpSpPr/>
              <p:nvPr/>
            </p:nvGrpSpPr>
            <p:grpSpPr>
              <a:xfrm>
                <a:off x="529958" y="6631430"/>
                <a:ext cx="3308814" cy="153900"/>
                <a:chOff x="529958" y="4498375"/>
                <a:chExt cx="3308814" cy="153900"/>
              </a:xfrm>
            </p:grpSpPr>
            <p:sp>
              <p:nvSpPr>
                <p:cNvPr id="82" name="Google Shape;82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Re-visit tailor/dressmaker for your first fitting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" name="Google Shape;84;p13"/>
              <p:cNvGrpSpPr/>
              <p:nvPr/>
            </p:nvGrpSpPr>
            <p:grpSpPr>
              <a:xfrm>
                <a:off x="529958" y="6818193"/>
                <a:ext cx="3308814" cy="330900"/>
                <a:chOff x="529958" y="4498375"/>
                <a:chExt cx="3308814" cy="330900"/>
              </a:xfrm>
            </p:grpSpPr>
            <p:sp>
              <p:nvSpPr>
                <p:cNvPr id="85" name="Google Shape;85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Book any rental equipment needed for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your reception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86" name="Google Shape;86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" name="Google Shape;87;p13"/>
              <p:cNvGrpSpPr/>
              <p:nvPr/>
            </p:nvGrpSpPr>
            <p:grpSpPr>
              <a:xfrm>
                <a:off x="529958" y="7182887"/>
                <a:ext cx="3308814" cy="153900"/>
                <a:chOff x="529958" y="4498375"/>
                <a:chExt cx="3308814" cy="153900"/>
              </a:xfrm>
            </p:grpSpPr>
            <p:sp>
              <p:nvSpPr>
                <p:cNvPr id="88" name="Google Shape;88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Research and book makeup artists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89" name="Google Shape;89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0" name="Google Shape;90;p13"/>
              <p:cNvGrpSpPr/>
              <p:nvPr/>
            </p:nvGrpSpPr>
            <p:grpSpPr>
              <a:xfrm>
                <a:off x="529958" y="7366068"/>
                <a:ext cx="3308814" cy="153900"/>
                <a:chOff x="529958" y="4498375"/>
                <a:chExt cx="3308814" cy="153900"/>
              </a:xfrm>
            </p:grpSpPr>
            <p:sp>
              <p:nvSpPr>
                <p:cNvPr id="91" name="Google Shape;91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Arrange a food tasting with your chosen caterer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92" name="Google Shape;92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" name="Google Shape;93;p13"/>
              <p:cNvGrpSpPr/>
              <p:nvPr/>
            </p:nvGrpSpPr>
            <p:grpSpPr>
              <a:xfrm>
                <a:off x="529958" y="7553762"/>
                <a:ext cx="3308814" cy="153900"/>
                <a:chOff x="529958" y="4498375"/>
                <a:chExt cx="3308814" cy="153900"/>
              </a:xfrm>
            </p:grpSpPr>
            <p:sp>
              <p:nvSpPr>
                <p:cNvPr id="94" name="Google Shape;94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Book first night hotel and transport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95" name="Google Shape;95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6" name="Google Shape;96;p13"/>
              <p:cNvGrpSpPr/>
              <p:nvPr/>
            </p:nvGrpSpPr>
            <p:grpSpPr>
              <a:xfrm>
                <a:off x="529958" y="7736943"/>
                <a:ext cx="3308814" cy="153900"/>
                <a:chOff x="529958" y="4498375"/>
                <a:chExt cx="3308814" cy="153900"/>
              </a:xfrm>
            </p:grpSpPr>
            <p:sp>
              <p:nvSpPr>
                <p:cNvPr id="97" name="Google Shape;97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Practice hair and makeup looks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98" name="Google Shape;98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9" name="Google Shape;99;p13"/>
            <p:cNvGrpSpPr/>
            <p:nvPr/>
          </p:nvGrpSpPr>
          <p:grpSpPr>
            <a:xfrm>
              <a:off x="524242" y="8072908"/>
              <a:ext cx="3314530" cy="1581682"/>
              <a:chOff x="524242" y="8072908"/>
              <a:chExt cx="3314530" cy="1581682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524242" y="8072908"/>
                <a:ext cx="2134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4 MONTHS TO GO</a:t>
                </a:r>
                <a:endParaRPr sz="10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grpSp>
            <p:nvGrpSpPr>
              <p:cNvPr id="101" name="Google Shape;101;p13"/>
              <p:cNvGrpSpPr/>
              <p:nvPr/>
            </p:nvGrpSpPr>
            <p:grpSpPr>
              <a:xfrm>
                <a:off x="529958" y="8409499"/>
                <a:ext cx="3308814" cy="330900"/>
                <a:chOff x="529958" y="4498375"/>
                <a:chExt cx="3308814" cy="330900"/>
              </a:xfrm>
            </p:grpSpPr>
            <p:sp>
              <p:nvSpPr>
                <p:cNvPr id="102" name="Google Shape;102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Confirm your choice of readings and music with your music band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03" name="Google Shape;103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" name="Google Shape;104;p13"/>
              <p:cNvGrpSpPr/>
              <p:nvPr/>
            </p:nvGrpSpPr>
            <p:grpSpPr>
              <a:xfrm>
                <a:off x="529958" y="8770797"/>
                <a:ext cx="3308814" cy="330900"/>
                <a:chOff x="529958" y="4498375"/>
                <a:chExt cx="3308814" cy="330900"/>
              </a:xfrm>
            </p:grpSpPr>
            <p:sp>
              <p:nvSpPr>
                <p:cNvPr id="105" name="Google Shape;105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Wedding stationery: Send out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wedding invitations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06" name="Google Shape;106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" name="Google Shape;107;p13"/>
              <p:cNvGrpSpPr/>
              <p:nvPr/>
            </p:nvGrpSpPr>
            <p:grpSpPr>
              <a:xfrm>
                <a:off x="529958" y="9132094"/>
                <a:ext cx="3308814" cy="153900"/>
                <a:chOff x="529958" y="4498375"/>
                <a:chExt cx="3308814" cy="153900"/>
              </a:xfrm>
            </p:grpSpPr>
            <p:sp>
              <p:nvSpPr>
                <p:cNvPr id="108" name="Google Shape;108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Plan your hen and stag nights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09" name="Google Shape;109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0" name="Google Shape;110;p13"/>
              <p:cNvGrpSpPr/>
              <p:nvPr/>
            </p:nvGrpSpPr>
            <p:grpSpPr>
              <a:xfrm>
                <a:off x="529958" y="9316392"/>
                <a:ext cx="3308814" cy="153900"/>
                <a:chOff x="529958" y="4498375"/>
                <a:chExt cx="3308814" cy="153900"/>
              </a:xfrm>
            </p:grpSpPr>
            <p:sp>
              <p:nvSpPr>
                <p:cNvPr id="111" name="Google Shape;111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Confirm your registrar booking if applicable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3" name="Google Shape;113;p13"/>
              <p:cNvGrpSpPr/>
              <p:nvPr/>
            </p:nvGrpSpPr>
            <p:grpSpPr>
              <a:xfrm>
                <a:off x="529958" y="9500689"/>
                <a:ext cx="3308814" cy="153900"/>
                <a:chOff x="529958" y="4498375"/>
                <a:chExt cx="3308814" cy="153900"/>
              </a:xfrm>
            </p:grpSpPr>
            <p:sp>
              <p:nvSpPr>
                <p:cNvPr id="114" name="Google Shape;114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Write personalised wedding vows if applicable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15" name="Google Shape;115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6" name="Google Shape;116;p13"/>
            <p:cNvGrpSpPr/>
            <p:nvPr/>
          </p:nvGrpSpPr>
          <p:grpSpPr>
            <a:xfrm>
              <a:off x="3920986" y="4161783"/>
              <a:ext cx="3314530" cy="1221546"/>
              <a:chOff x="3920986" y="4161783"/>
              <a:chExt cx="3314530" cy="1221546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3920986" y="4161783"/>
                <a:ext cx="2134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3 MONTHS TO GO</a:t>
                </a:r>
                <a:endParaRPr sz="10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grpSp>
            <p:nvGrpSpPr>
              <p:cNvPr id="118" name="Google Shape;118;p13"/>
              <p:cNvGrpSpPr/>
              <p:nvPr/>
            </p:nvGrpSpPr>
            <p:grpSpPr>
              <a:xfrm>
                <a:off x="3926702" y="4498375"/>
                <a:ext cx="3308814" cy="153900"/>
                <a:chOff x="529958" y="4498375"/>
                <a:chExt cx="3308814" cy="153900"/>
              </a:xfrm>
            </p:grpSpPr>
            <p:sp>
              <p:nvSpPr>
                <p:cNvPr id="119" name="Google Shape;119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Practice hair and makeup looks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20" name="Google Shape;120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1" name="Google Shape;121;p13"/>
              <p:cNvGrpSpPr/>
              <p:nvPr/>
            </p:nvGrpSpPr>
            <p:grpSpPr>
              <a:xfrm>
                <a:off x="3926702" y="4683060"/>
                <a:ext cx="3308814" cy="153900"/>
                <a:chOff x="529958" y="4498375"/>
                <a:chExt cx="3308814" cy="153900"/>
              </a:xfrm>
            </p:grpSpPr>
            <p:sp>
              <p:nvSpPr>
                <p:cNvPr id="122" name="Google Shape;122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Confirm your registrar booking if applicable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23" name="Google Shape;123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4" name="Google Shape;124;p13"/>
              <p:cNvGrpSpPr/>
              <p:nvPr/>
            </p:nvGrpSpPr>
            <p:grpSpPr>
              <a:xfrm>
                <a:off x="3926702" y="4867744"/>
                <a:ext cx="3308814" cy="153900"/>
                <a:chOff x="529958" y="4498375"/>
                <a:chExt cx="3308814" cy="153900"/>
              </a:xfrm>
            </p:grpSpPr>
            <p:sp>
              <p:nvSpPr>
                <p:cNvPr id="125" name="Google Shape;125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Write personalised wedding vows if applicable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26" name="Google Shape;126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7" name="Google Shape;127;p13"/>
              <p:cNvGrpSpPr/>
              <p:nvPr/>
            </p:nvGrpSpPr>
            <p:grpSpPr>
              <a:xfrm>
                <a:off x="3926702" y="5052429"/>
                <a:ext cx="3308814" cy="330900"/>
                <a:chOff x="529958" y="4498375"/>
                <a:chExt cx="3308814" cy="330900"/>
              </a:xfrm>
            </p:grpSpPr>
            <p:sp>
              <p:nvSpPr>
                <p:cNvPr id="128" name="Google Shape;128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Wedding stationery: Order your on-the-day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wedding stationery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29" name="Google Shape;129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0" name="Google Shape;130;p13"/>
            <p:cNvGrpSpPr/>
            <p:nvPr/>
          </p:nvGrpSpPr>
          <p:grpSpPr>
            <a:xfrm>
              <a:off x="3920986" y="5563780"/>
              <a:ext cx="3314530" cy="1773963"/>
              <a:chOff x="3920986" y="5563780"/>
              <a:chExt cx="3314530" cy="1773963"/>
            </a:xfrm>
          </p:grpSpPr>
          <p:sp>
            <p:nvSpPr>
              <p:cNvPr id="131" name="Google Shape;131;p13"/>
              <p:cNvSpPr txBox="1"/>
              <p:nvPr/>
            </p:nvSpPr>
            <p:spPr>
              <a:xfrm>
                <a:off x="3920986" y="5563780"/>
                <a:ext cx="2134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2 MONTHS TO GO</a:t>
                </a:r>
                <a:endParaRPr sz="10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grpSp>
            <p:nvGrpSpPr>
              <p:cNvPr id="132" name="Google Shape;132;p13"/>
              <p:cNvGrpSpPr/>
              <p:nvPr/>
            </p:nvGrpSpPr>
            <p:grpSpPr>
              <a:xfrm>
                <a:off x="3926702" y="5900372"/>
                <a:ext cx="3308814" cy="153900"/>
                <a:chOff x="529958" y="4498375"/>
                <a:chExt cx="3308814" cy="153900"/>
              </a:xfrm>
            </p:grpSpPr>
            <p:sp>
              <p:nvSpPr>
                <p:cNvPr id="133" name="Google Shape;133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Chase unanswered invitations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34" name="Google Shape;134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5" name="Google Shape;135;p13"/>
              <p:cNvGrpSpPr/>
              <p:nvPr/>
            </p:nvGrpSpPr>
            <p:grpSpPr>
              <a:xfrm>
                <a:off x="3926702" y="6088489"/>
                <a:ext cx="3308814" cy="330900"/>
                <a:chOff x="529958" y="4498375"/>
                <a:chExt cx="3308814" cy="330900"/>
              </a:xfrm>
            </p:grpSpPr>
            <p:sp>
              <p:nvSpPr>
                <p:cNvPr id="136" name="Google Shape;136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Draw up a final guest list and confirm numbers with reception venue and caterers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37" name="Google Shape;137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8" name="Google Shape;138;p13"/>
              <p:cNvGrpSpPr/>
              <p:nvPr/>
            </p:nvGrpSpPr>
            <p:grpSpPr>
              <a:xfrm>
                <a:off x="3926702" y="6453607"/>
                <a:ext cx="3308814" cy="330900"/>
                <a:chOff x="529958" y="4498375"/>
                <a:chExt cx="3308814" cy="330900"/>
              </a:xfrm>
            </p:grpSpPr>
            <p:sp>
              <p:nvSpPr>
                <p:cNvPr id="139" name="Google Shape;139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Choose and buy gifts for members of the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wedding party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40" name="Google Shape;140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1" name="Google Shape;141;p13"/>
              <p:cNvGrpSpPr/>
              <p:nvPr/>
            </p:nvGrpSpPr>
            <p:grpSpPr>
              <a:xfrm>
                <a:off x="3926702" y="6818725"/>
                <a:ext cx="3308814" cy="330900"/>
                <a:chOff x="529958" y="4498375"/>
                <a:chExt cx="3308814" cy="330900"/>
              </a:xfrm>
            </p:grpSpPr>
            <p:sp>
              <p:nvSpPr>
                <p:cNvPr id="142" name="Google Shape;142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Encourage speech-makers to get started on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what they plan to say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43" name="Google Shape;143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4" name="Google Shape;144;p13"/>
              <p:cNvGrpSpPr/>
              <p:nvPr/>
            </p:nvGrpSpPr>
            <p:grpSpPr>
              <a:xfrm>
                <a:off x="3926702" y="7183842"/>
                <a:ext cx="3308814" cy="153900"/>
                <a:chOff x="529958" y="4498375"/>
                <a:chExt cx="3308814" cy="153900"/>
              </a:xfrm>
            </p:grpSpPr>
            <p:sp>
              <p:nvSpPr>
                <p:cNvPr id="145" name="Google Shape;145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Review your playlist with your DJ or musicians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46" name="Google Shape;146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7" name="Google Shape;147;p13"/>
            <p:cNvGrpSpPr/>
            <p:nvPr/>
          </p:nvGrpSpPr>
          <p:grpSpPr>
            <a:xfrm>
              <a:off x="3920979" y="7518208"/>
              <a:ext cx="3314530" cy="2136382"/>
              <a:chOff x="3920979" y="7518208"/>
              <a:chExt cx="3314530" cy="2136382"/>
            </a:xfrm>
          </p:grpSpPr>
          <p:sp>
            <p:nvSpPr>
              <p:cNvPr id="148" name="Google Shape;148;p13"/>
              <p:cNvSpPr txBox="1"/>
              <p:nvPr/>
            </p:nvSpPr>
            <p:spPr>
              <a:xfrm>
                <a:off x="3920979" y="7518208"/>
                <a:ext cx="2134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1 MONTH TO GO</a:t>
                </a:r>
                <a:endParaRPr sz="10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grpSp>
            <p:nvGrpSpPr>
              <p:cNvPr id="149" name="Google Shape;149;p13"/>
              <p:cNvGrpSpPr/>
              <p:nvPr/>
            </p:nvGrpSpPr>
            <p:grpSpPr>
              <a:xfrm>
                <a:off x="3926695" y="7852549"/>
                <a:ext cx="3308814" cy="153900"/>
                <a:chOff x="529958" y="4498375"/>
                <a:chExt cx="3308814" cy="153900"/>
              </a:xfrm>
            </p:grpSpPr>
            <p:sp>
              <p:nvSpPr>
                <p:cNvPr id="150" name="Google Shape;150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Finalise your seating plan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1" name="Google Shape;151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2" name="Google Shape;152;p13"/>
              <p:cNvGrpSpPr/>
              <p:nvPr/>
            </p:nvGrpSpPr>
            <p:grpSpPr>
              <a:xfrm>
                <a:off x="3926695" y="8588119"/>
                <a:ext cx="3308814" cy="330900"/>
                <a:chOff x="529958" y="4498375"/>
                <a:chExt cx="3308814" cy="330900"/>
              </a:xfrm>
            </p:grpSpPr>
            <p:sp>
              <p:nvSpPr>
                <p:cNvPr id="153" name="Google Shape;153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Decide on those must-have shots with your photographer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4" name="Google Shape;154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5" name="Google Shape;155;p13"/>
              <p:cNvGrpSpPr/>
              <p:nvPr/>
            </p:nvGrpSpPr>
            <p:grpSpPr>
              <a:xfrm>
                <a:off x="3926695" y="8951309"/>
                <a:ext cx="3308814" cy="330900"/>
                <a:chOff x="529958" y="4498375"/>
                <a:chExt cx="3308814" cy="330900"/>
              </a:xfrm>
            </p:grpSpPr>
            <p:sp>
              <p:nvSpPr>
                <p:cNvPr id="156" name="Google Shape;156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Confirm your on-the-day wedding timeline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with suppliers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7" name="Google Shape;157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8" name="Google Shape;158;p13"/>
              <p:cNvGrpSpPr/>
              <p:nvPr/>
            </p:nvGrpSpPr>
            <p:grpSpPr>
              <a:xfrm>
                <a:off x="3926695" y="9314499"/>
                <a:ext cx="3308814" cy="153900"/>
                <a:chOff x="529958" y="4498375"/>
                <a:chExt cx="3308814" cy="153900"/>
              </a:xfrm>
            </p:grpSpPr>
            <p:sp>
              <p:nvSpPr>
                <p:cNvPr id="159" name="Google Shape;159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Have your final dress/suit fitting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1" name="Google Shape;161;p13"/>
              <p:cNvGrpSpPr/>
              <p:nvPr/>
            </p:nvGrpSpPr>
            <p:grpSpPr>
              <a:xfrm>
                <a:off x="3926695" y="8038739"/>
                <a:ext cx="3308814" cy="153900"/>
                <a:chOff x="529958" y="4498375"/>
                <a:chExt cx="3308814" cy="153900"/>
              </a:xfrm>
            </p:grpSpPr>
            <p:sp>
              <p:nvSpPr>
                <p:cNvPr id="162" name="Google Shape;162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Have your final dress/suit fitting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4" name="Google Shape;164;p13"/>
              <p:cNvGrpSpPr/>
              <p:nvPr/>
            </p:nvGrpSpPr>
            <p:grpSpPr>
              <a:xfrm>
                <a:off x="3926695" y="8224929"/>
                <a:ext cx="3308814" cy="330900"/>
                <a:chOff x="529958" y="4498375"/>
                <a:chExt cx="3308814" cy="330900"/>
              </a:xfrm>
            </p:grpSpPr>
            <p:sp>
              <p:nvSpPr>
                <p:cNvPr id="165" name="Google Shape;165;p13"/>
                <p:cNvSpPr txBox="1"/>
                <p:nvPr/>
              </p:nvSpPr>
              <p:spPr>
                <a:xfrm>
                  <a:off x="782071" y="4498375"/>
                  <a:ext cx="30567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Make sure all the bridal party have any accessories that they may need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66" name="Google Shape;166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7" name="Google Shape;167;p13"/>
              <p:cNvGrpSpPr/>
              <p:nvPr/>
            </p:nvGrpSpPr>
            <p:grpSpPr>
              <a:xfrm>
                <a:off x="3926695" y="9500689"/>
                <a:ext cx="3308814" cy="153900"/>
                <a:chOff x="529958" y="4498375"/>
                <a:chExt cx="3308814" cy="153900"/>
              </a:xfrm>
            </p:grpSpPr>
            <p:sp>
              <p:nvSpPr>
                <p:cNvPr id="168" name="Google Shape;168;p13"/>
                <p:cNvSpPr/>
                <p:nvPr/>
              </p:nvSpPr>
              <p:spPr>
                <a:xfrm>
                  <a:off x="529958" y="4551225"/>
                  <a:ext cx="68100" cy="68100"/>
                </a:xfrm>
                <a:prstGeom prst="ellipse">
                  <a:avLst/>
                </a:prstGeom>
                <a:solidFill>
                  <a:srgbClr val="AE3D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" name="Google Shape;169;p13"/>
                <p:cNvSpPr txBox="1"/>
                <p:nvPr/>
              </p:nvSpPr>
              <p:spPr>
                <a:xfrm>
                  <a:off x="782071" y="4498375"/>
                  <a:ext cx="30567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463D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Finalise your seating plan</a:t>
                  </a:r>
                  <a:endParaRPr sz="10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