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Dosis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13">
          <p15:clr>
            <a:srgbClr val="9AA0A6"/>
          </p15:clr>
        </p15:guide>
        <p15:guide id="2" pos="464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3"/>
        <p:guide pos="464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Dosis-regular.fntdata"/><Relationship Id="rId8" Type="http://schemas.openxmlformats.org/officeDocument/2006/relationships/font" Target="fonts/Dosi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92450" y="2166900"/>
            <a:ext cx="7187400" cy="81258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186300" y="2166900"/>
            <a:ext cx="5958000" cy="292200"/>
          </a:xfrm>
          <a:prstGeom prst="rect">
            <a:avLst/>
          </a:prstGeom>
          <a:solidFill>
            <a:srgbClr val="7A640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6144300" y="2166900"/>
            <a:ext cx="1229400" cy="292200"/>
          </a:xfrm>
          <a:prstGeom prst="rect">
            <a:avLst/>
          </a:prstGeom>
          <a:solidFill>
            <a:srgbClr val="C09A0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83306" y="278000"/>
            <a:ext cx="31173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7A6400"/>
                </a:solidFill>
                <a:latin typeface="Dosis"/>
                <a:ea typeface="Dosis"/>
                <a:cs typeface="Dosis"/>
                <a:sym typeface="Dosis"/>
              </a:rPr>
              <a:t>SERVICES PRICING TEMPLATE</a:t>
            </a:r>
            <a:endParaRPr b="1" sz="1700">
              <a:solidFill>
                <a:srgbClr val="7A6400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77492" y="853150"/>
            <a:ext cx="12789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solidFill>
                  <a:schemeClr val="dk1"/>
                </a:solidFill>
                <a:latin typeface="Dosis"/>
                <a:ea typeface="Dosis"/>
                <a:cs typeface="Dosis"/>
                <a:sym typeface="Dosis"/>
              </a:rPr>
              <a:t>Address Line 1</a:t>
            </a:r>
            <a:endParaRPr sz="1200">
              <a:solidFill>
                <a:schemeClr val="dk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solidFill>
                  <a:schemeClr val="dk1"/>
                </a:solidFill>
                <a:latin typeface="Dosis"/>
                <a:ea typeface="Dosis"/>
                <a:cs typeface="Dosis"/>
                <a:sym typeface="Dosis"/>
              </a:rPr>
              <a:t>Address Line 2</a:t>
            </a:r>
            <a:endParaRPr sz="1200">
              <a:solidFill>
                <a:schemeClr val="dk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solidFill>
                  <a:schemeClr val="dk1"/>
                </a:solidFill>
                <a:latin typeface="Dosis"/>
                <a:ea typeface="Dosis"/>
                <a:cs typeface="Dosis"/>
                <a:sym typeface="Dosis"/>
              </a:rPr>
              <a:t>City / State / Zip</a:t>
            </a:r>
            <a:endParaRPr sz="1200">
              <a:solidFill>
                <a:schemeClr val="dk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solidFill>
                  <a:schemeClr val="dk1"/>
                </a:solidFill>
                <a:latin typeface="Dosis"/>
                <a:ea typeface="Dosis"/>
                <a:cs typeface="Dosis"/>
                <a:sym typeface="Dosis"/>
              </a:rPr>
              <a:t>Phone</a:t>
            </a:r>
            <a:endParaRPr sz="1200">
              <a:solidFill>
                <a:schemeClr val="dk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solidFill>
                  <a:schemeClr val="dk1"/>
                </a:solidFill>
                <a:latin typeface="Dosis"/>
                <a:ea typeface="Dosis"/>
                <a:cs typeface="Dosis"/>
                <a:sym typeface="Dosis"/>
              </a:rPr>
              <a:t>Email address</a:t>
            </a:r>
            <a:endParaRPr sz="1200">
              <a:solidFill>
                <a:schemeClr val="dk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Dosis"/>
                <a:ea typeface="Dosis"/>
                <a:cs typeface="Dosis"/>
                <a:sym typeface="Dosis"/>
              </a:rPr>
              <a:t>Dates Valid:</a:t>
            </a:r>
            <a:endParaRPr sz="1200">
              <a:solidFill>
                <a:schemeClr val="dk1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cxnSp>
        <p:nvCxnSpPr>
          <p:cNvPr id="59" name="Google Shape;59;p13"/>
          <p:cNvCxnSpPr/>
          <p:nvPr/>
        </p:nvCxnSpPr>
        <p:spPr>
          <a:xfrm>
            <a:off x="1007259" y="2010100"/>
            <a:ext cx="24306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0" name="Google Shape;60;p13"/>
          <p:cNvSpPr txBox="1"/>
          <p:nvPr/>
        </p:nvSpPr>
        <p:spPr>
          <a:xfrm>
            <a:off x="6360872" y="684300"/>
            <a:ext cx="1019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dk1"/>
                </a:solidFill>
                <a:latin typeface="Dosis"/>
                <a:ea typeface="Dosis"/>
                <a:cs typeface="Dosis"/>
                <a:sym typeface="Dosis"/>
              </a:rPr>
              <a:t>COMPANY</a:t>
            </a:r>
            <a:endParaRPr b="1">
              <a:solidFill>
                <a:schemeClr val="dk1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dk1"/>
                </a:solidFill>
                <a:latin typeface="Dosis"/>
                <a:ea typeface="Dosis"/>
                <a:cs typeface="Dosis"/>
                <a:sym typeface="Dosis"/>
              </a:rPr>
              <a:t>LOGO</a:t>
            </a:r>
            <a:endParaRPr b="1">
              <a:solidFill>
                <a:schemeClr val="dk1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grpSp>
        <p:nvGrpSpPr>
          <p:cNvPr id="61" name="Google Shape;61;p13"/>
          <p:cNvGrpSpPr/>
          <p:nvPr/>
        </p:nvGrpSpPr>
        <p:grpSpPr>
          <a:xfrm>
            <a:off x="2280950" y="2166900"/>
            <a:ext cx="3863350" cy="8125800"/>
            <a:chOff x="2280950" y="2166900"/>
            <a:chExt cx="3863350" cy="8125800"/>
          </a:xfrm>
        </p:grpSpPr>
        <p:cxnSp>
          <p:nvCxnSpPr>
            <p:cNvPr id="62" name="Google Shape;62;p13"/>
            <p:cNvCxnSpPr/>
            <p:nvPr/>
          </p:nvCxnSpPr>
          <p:spPr>
            <a:xfrm>
              <a:off x="2280950" y="2166900"/>
              <a:ext cx="0" cy="81258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" name="Google Shape;63;p13"/>
            <p:cNvCxnSpPr/>
            <p:nvPr/>
          </p:nvCxnSpPr>
          <p:spPr>
            <a:xfrm>
              <a:off x="3485575" y="2166900"/>
              <a:ext cx="0" cy="81258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4" name="Google Shape;64;p13"/>
            <p:cNvCxnSpPr/>
            <p:nvPr/>
          </p:nvCxnSpPr>
          <p:spPr>
            <a:xfrm>
              <a:off x="6144300" y="2166900"/>
              <a:ext cx="0" cy="81258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5" name="Google Shape;65;p13"/>
          <p:cNvGrpSpPr/>
          <p:nvPr/>
        </p:nvGrpSpPr>
        <p:grpSpPr>
          <a:xfrm>
            <a:off x="192450" y="2744275"/>
            <a:ext cx="7192200" cy="7256878"/>
            <a:chOff x="192450" y="2744275"/>
            <a:chExt cx="7192200" cy="7256878"/>
          </a:xfrm>
        </p:grpSpPr>
        <p:cxnSp>
          <p:nvCxnSpPr>
            <p:cNvPr id="66" name="Google Shape;66;p13"/>
            <p:cNvCxnSpPr/>
            <p:nvPr/>
          </p:nvCxnSpPr>
          <p:spPr>
            <a:xfrm>
              <a:off x="192450" y="2744275"/>
              <a:ext cx="71922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7" name="Google Shape;67;p13"/>
            <p:cNvCxnSpPr/>
            <p:nvPr/>
          </p:nvCxnSpPr>
          <p:spPr>
            <a:xfrm>
              <a:off x="192450" y="3034550"/>
              <a:ext cx="71922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" name="Google Shape;68;p13"/>
            <p:cNvCxnSpPr/>
            <p:nvPr/>
          </p:nvCxnSpPr>
          <p:spPr>
            <a:xfrm>
              <a:off x="192450" y="3324825"/>
              <a:ext cx="71922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" name="Google Shape;69;p13"/>
            <p:cNvCxnSpPr/>
            <p:nvPr/>
          </p:nvCxnSpPr>
          <p:spPr>
            <a:xfrm>
              <a:off x="192450" y="3615100"/>
              <a:ext cx="71922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0" name="Google Shape;70;p13"/>
            <p:cNvCxnSpPr/>
            <p:nvPr/>
          </p:nvCxnSpPr>
          <p:spPr>
            <a:xfrm>
              <a:off x="192450" y="3905375"/>
              <a:ext cx="71922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" name="Google Shape;71;p13"/>
            <p:cNvCxnSpPr/>
            <p:nvPr/>
          </p:nvCxnSpPr>
          <p:spPr>
            <a:xfrm>
              <a:off x="192450" y="4195651"/>
              <a:ext cx="71922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" name="Google Shape;72;p13"/>
            <p:cNvCxnSpPr/>
            <p:nvPr/>
          </p:nvCxnSpPr>
          <p:spPr>
            <a:xfrm>
              <a:off x="192450" y="4485926"/>
              <a:ext cx="71922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" name="Google Shape;73;p13"/>
            <p:cNvCxnSpPr/>
            <p:nvPr/>
          </p:nvCxnSpPr>
          <p:spPr>
            <a:xfrm>
              <a:off x="192450" y="4776201"/>
              <a:ext cx="71922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192450" y="5066476"/>
              <a:ext cx="71922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3"/>
            <p:cNvCxnSpPr/>
            <p:nvPr/>
          </p:nvCxnSpPr>
          <p:spPr>
            <a:xfrm>
              <a:off x="192450" y="5356751"/>
              <a:ext cx="71922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>
              <a:off x="192450" y="5647026"/>
              <a:ext cx="71922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>
              <a:off x="192450" y="5937301"/>
              <a:ext cx="71922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>
              <a:off x="192450" y="6227576"/>
              <a:ext cx="71922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" name="Google Shape;79;p13"/>
            <p:cNvCxnSpPr/>
            <p:nvPr/>
          </p:nvCxnSpPr>
          <p:spPr>
            <a:xfrm>
              <a:off x="192450" y="6517852"/>
              <a:ext cx="71922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>
              <a:off x="192450" y="6808127"/>
              <a:ext cx="71922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>
              <a:off x="192450" y="7098402"/>
              <a:ext cx="71922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>
              <a:off x="192450" y="7388677"/>
              <a:ext cx="71922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3" name="Google Shape;83;p13"/>
            <p:cNvCxnSpPr/>
            <p:nvPr/>
          </p:nvCxnSpPr>
          <p:spPr>
            <a:xfrm>
              <a:off x="192450" y="7678952"/>
              <a:ext cx="71922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4" name="Google Shape;84;p13"/>
            <p:cNvCxnSpPr/>
            <p:nvPr/>
          </p:nvCxnSpPr>
          <p:spPr>
            <a:xfrm>
              <a:off x="192450" y="7969227"/>
              <a:ext cx="71922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5" name="Google Shape;85;p13"/>
            <p:cNvCxnSpPr/>
            <p:nvPr/>
          </p:nvCxnSpPr>
          <p:spPr>
            <a:xfrm>
              <a:off x="192450" y="8259502"/>
              <a:ext cx="71922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6" name="Google Shape;86;p13"/>
            <p:cNvCxnSpPr/>
            <p:nvPr/>
          </p:nvCxnSpPr>
          <p:spPr>
            <a:xfrm>
              <a:off x="192450" y="8549777"/>
              <a:ext cx="71922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7" name="Google Shape;87;p13"/>
            <p:cNvCxnSpPr/>
            <p:nvPr/>
          </p:nvCxnSpPr>
          <p:spPr>
            <a:xfrm>
              <a:off x="192450" y="8840053"/>
              <a:ext cx="71922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8" name="Google Shape;88;p13"/>
            <p:cNvCxnSpPr/>
            <p:nvPr/>
          </p:nvCxnSpPr>
          <p:spPr>
            <a:xfrm>
              <a:off x="192450" y="9130328"/>
              <a:ext cx="71922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3"/>
            <p:cNvCxnSpPr/>
            <p:nvPr/>
          </p:nvCxnSpPr>
          <p:spPr>
            <a:xfrm>
              <a:off x="192450" y="9420603"/>
              <a:ext cx="71922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0" name="Google Shape;90;p13"/>
            <p:cNvCxnSpPr/>
            <p:nvPr/>
          </p:nvCxnSpPr>
          <p:spPr>
            <a:xfrm>
              <a:off x="192450" y="9710878"/>
              <a:ext cx="71922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" name="Google Shape;91;p13"/>
            <p:cNvCxnSpPr/>
            <p:nvPr/>
          </p:nvCxnSpPr>
          <p:spPr>
            <a:xfrm>
              <a:off x="192450" y="10001153"/>
              <a:ext cx="71922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92" name="Google Shape;92;p13"/>
          <p:cNvSpPr txBox="1"/>
          <p:nvPr/>
        </p:nvSpPr>
        <p:spPr>
          <a:xfrm>
            <a:off x="642276" y="2155525"/>
            <a:ext cx="1111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SERVICE</a:t>
            </a:r>
            <a:endParaRPr sz="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2326651" y="2155525"/>
            <a:ext cx="1111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ID NUMBER</a:t>
            </a:r>
            <a:endParaRPr sz="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4235476" y="2155525"/>
            <a:ext cx="1111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SERVICE DESCRIPTION</a:t>
            </a:r>
            <a:endParaRPr sz="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6086316" y="2155525"/>
            <a:ext cx="1342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PRICE PER HOUR/REQUEST</a:t>
            </a:r>
            <a:endParaRPr sz="800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