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Nunito"/>
      <p:regular r:id="rId10"/>
      <p:bold r:id="rId11"/>
      <p:italic r:id="rId12"/>
      <p:boldItalic r:id="rId13"/>
    </p:embeddedFont>
    <p:embeddedFont>
      <p:font typeface="Lor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7">
          <p15:clr>
            <a:srgbClr val="747775"/>
          </p15:clr>
        </p15:guide>
        <p15:guide id="2" pos="220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7"/>
        <p:guide pos="220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.fntdata"/><Relationship Id="rId10" Type="http://schemas.openxmlformats.org/officeDocument/2006/relationships/font" Target="fonts/Nunito-regular.fntdata"/><Relationship Id="rId13" Type="http://schemas.openxmlformats.org/officeDocument/2006/relationships/font" Target="fonts/Nunito-boldItalic.fntdata"/><Relationship Id="rId12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ora-bold.fntdata"/><Relationship Id="rId14" Type="http://schemas.openxmlformats.org/officeDocument/2006/relationships/font" Target="fonts/Lora-regular.fntdata"/><Relationship Id="rId17" Type="http://schemas.openxmlformats.org/officeDocument/2006/relationships/font" Target="fonts/Lora-boldItalic.fntdata"/><Relationship Id="rId16" Type="http://schemas.openxmlformats.org/officeDocument/2006/relationships/font" Target="fonts/Lor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dc9edd7ff7_0_12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dc9edd7ff7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dc9edd7ff7_0_242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dc9edd7ff7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dc9edd7ff7_0_33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dc9edd7ff7_0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613712" y="703214"/>
            <a:ext cx="3509622" cy="644213"/>
            <a:chOff x="613697" y="703195"/>
            <a:chExt cx="3726900" cy="644213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613697" y="703195"/>
              <a:ext cx="3726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4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MANDA CARTER</a:t>
              </a:r>
              <a:endParaRPr b="1" sz="24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613697" y="1132009"/>
              <a:ext cx="372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848484"/>
                  </a:solidFill>
                  <a:latin typeface="Nunito"/>
                  <a:ea typeface="Nunito"/>
                  <a:cs typeface="Nunito"/>
                  <a:sym typeface="Nunito"/>
                </a:rPr>
                <a:t>Graphic Designer</a:t>
              </a:r>
              <a:endParaRPr>
                <a:solidFill>
                  <a:srgbClr val="848484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57" name="Google Shape;57;p13"/>
          <p:cNvGrpSpPr/>
          <p:nvPr/>
        </p:nvGrpSpPr>
        <p:grpSpPr>
          <a:xfrm>
            <a:off x="613703" y="2263003"/>
            <a:ext cx="2512200" cy="1330834"/>
            <a:chOff x="613703" y="2263003"/>
            <a:chExt cx="2512200" cy="1330834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613703" y="2263003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CONTACT: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613703" y="2708862"/>
              <a:ext cx="2512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123 Design Street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Creative City, State, ZIP Code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613703" y="3086053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Phone: (123) 456-7890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613703" y="3278445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Portfolio: www.amandacarter.ltd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613703" y="3470837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Email: amanda.carter@email.ltd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3509526" y="2263012"/>
            <a:ext cx="3420612" cy="1332359"/>
            <a:chOff x="613703" y="2263003"/>
            <a:chExt cx="2512200" cy="1332359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613703" y="2263003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OBJECTIVE: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613703" y="2708862"/>
              <a:ext cx="2512200" cy="88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Creative and detail-oriented graphic designer with a passion for visual storytelling and brand identity. Skilled in conceptualizing and executing innovative design solutions across various mediums. Seeking opportunities to leverage my expertise and contribute to impactful projects in a dynamic creative.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613703" y="6789979"/>
            <a:ext cx="2523086" cy="944409"/>
            <a:chOff x="613703" y="6789979"/>
            <a:chExt cx="2523086" cy="944409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613703" y="6789979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SKILLS: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624589" y="7235838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Adobe Photoshop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624589" y="7426338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Adobe Illustrator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624589" y="7611388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Adobe InDesign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71" name="Google Shape;71;p13"/>
          <p:cNvGrpSpPr/>
          <p:nvPr/>
        </p:nvGrpSpPr>
        <p:grpSpPr>
          <a:xfrm>
            <a:off x="613703" y="4139301"/>
            <a:ext cx="2531027" cy="2059564"/>
            <a:chOff x="613703" y="4139301"/>
            <a:chExt cx="2531027" cy="2059564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613703" y="5521465"/>
              <a:ext cx="2512200" cy="67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Relevant Coursework: </a:t>
              </a:r>
              <a:endParaRPr b="1"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Typography, Branding and 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Identity Design, Digital 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Illustration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628442" y="4139301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EDUCATION: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74" name="Google Shape;74;p13"/>
            <p:cNvGrpSpPr/>
            <p:nvPr/>
          </p:nvGrpSpPr>
          <p:grpSpPr>
            <a:xfrm>
              <a:off x="632530" y="4585160"/>
              <a:ext cx="2512200" cy="671922"/>
              <a:chOff x="632530" y="4585160"/>
              <a:chExt cx="2512200" cy="671922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632530" y="4585160"/>
                <a:ext cx="2512200" cy="49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Bachelor of Fine Arts</a:t>
                </a: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 in Graphic 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Design, Art Institute of 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Creativity, Creative City, State,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632530" y="5134081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Graduated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77" name="Google Shape;77;p13"/>
          <p:cNvGrpSpPr/>
          <p:nvPr/>
        </p:nvGrpSpPr>
        <p:grpSpPr>
          <a:xfrm>
            <a:off x="3502996" y="4139301"/>
            <a:ext cx="3368144" cy="5492869"/>
            <a:chOff x="3502996" y="4139301"/>
            <a:chExt cx="3368144" cy="5492869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3506380" y="4139301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EXPERIENCE: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79" name="Google Shape;79;p13"/>
            <p:cNvGrpSpPr/>
            <p:nvPr/>
          </p:nvGrpSpPr>
          <p:grpSpPr>
            <a:xfrm>
              <a:off x="3502996" y="4585160"/>
              <a:ext cx="3368144" cy="1428674"/>
              <a:chOff x="3502996" y="4585160"/>
              <a:chExt cx="3368144" cy="1428674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3506380" y="4585160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Graphic Designer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3506380" y="4769433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Creative Minds Agency, Creative City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3506380" y="4953707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State, 20XX - Present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grpSp>
            <p:nvGrpSpPr>
              <p:cNvPr id="83" name="Google Shape;83;p13"/>
              <p:cNvGrpSpPr/>
              <p:nvPr/>
            </p:nvGrpSpPr>
            <p:grpSpPr>
              <a:xfrm>
                <a:off x="3502996" y="5332722"/>
                <a:ext cx="3368144" cy="681112"/>
                <a:chOff x="3502996" y="5332722"/>
                <a:chExt cx="3368144" cy="681112"/>
              </a:xfrm>
            </p:grpSpPr>
            <p:grpSp>
              <p:nvGrpSpPr>
                <p:cNvPr id="84" name="Google Shape;84;p13"/>
                <p:cNvGrpSpPr/>
                <p:nvPr/>
              </p:nvGrpSpPr>
              <p:grpSpPr>
                <a:xfrm>
                  <a:off x="3502996" y="5332722"/>
                  <a:ext cx="3368144" cy="322137"/>
                  <a:chOff x="3561930" y="5332722"/>
                  <a:chExt cx="3368144" cy="322137"/>
                </a:xfrm>
              </p:grpSpPr>
              <p:sp>
                <p:nvSpPr>
                  <p:cNvPr id="85" name="Google Shape;85;p13"/>
                  <p:cNvSpPr txBox="1"/>
                  <p:nvPr/>
                </p:nvSpPr>
                <p:spPr>
                  <a:xfrm>
                    <a:off x="3729674" y="5347059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100"/>
                      <a:buFont typeface="Arial"/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Collaborated with clients to develop brand identities, logos,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and marketing collateral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86" name="Google Shape;86;p13"/>
                  <p:cNvSpPr txBox="1"/>
                  <p:nvPr/>
                </p:nvSpPr>
                <p:spPr>
                  <a:xfrm>
                    <a:off x="3561930" y="5332722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  <p:grpSp>
              <p:nvGrpSpPr>
                <p:cNvPr id="87" name="Google Shape;87;p13"/>
                <p:cNvGrpSpPr/>
                <p:nvPr/>
              </p:nvGrpSpPr>
              <p:grpSpPr>
                <a:xfrm>
                  <a:off x="3502996" y="5698816"/>
                  <a:ext cx="3368144" cy="315018"/>
                  <a:chOff x="3561930" y="5698816"/>
                  <a:chExt cx="3368144" cy="315018"/>
                </a:xfrm>
              </p:grpSpPr>
              <p:sp>
                <p:nvSpPr>
                  <p:cNvPr id="88" name="Google Shape;88;p13"/>
                  <p:cNvSpPr txBox="1"/>
                  <p:nvPr/>
                </p:nvSpPr>
                <p:spPr>
                  <a:xfrm>
                    <a:off x="3729674" y="5706034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Designed print materials such as brochures, flyers, and  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business cards, ensuring consistency with brand guidelines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89" name="Google Shape;89;p13"/>
                  <p:cNvSpPr txBox="1"/>
                  <p:nvPr/>
                </p:nvSpPr>
                <p:spPr>
                  <a:xfrm>
                    <a:off x="3561930" y="5698816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</p:grpSp>
        </p:grpSp>
        <p:grpSp>
          <p:nvGrpSpPr>
            <p:cNvPr id="90" name="Google Shape;90;p13"/>
            <p:cNvGrpSpPr/>
            <p:nvPr/>
          </p:nvGrpSpPr>
          <p:grpSpPr>
            <a:xfrm>
              <a:off x="3502996" y="6472192"/>
              <a:ext cx="3368144" cy="1260410"/>
              <a:chOff x="3502996" y="6472192"/>
              <a:chExt cx="3368144" cy="1260410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3506375" y="6472192"/>
                <a:ext cx="27207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Freelance Graphic Designer</a:t>
                </a: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, Self-Employed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3506380" y="6656470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20XX - Present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grpSp>
            <p:nvGrpSpPr>
              <p:cNvPr id="93" name="Google Shape;93;p13"/>
              <p:cNvGrpSpPr/>
              <p:nvPr/>
            </p:nvGrpSpPr>
            <p:grpSpPr>
              <a:xfrm>
                <a:off x="3502996" y="7035138"/>
                <a:ext cx="3368144" cy="697464"/>
                <a:chOff x="3502996" y="5357250"/>
                <a:chExt cx="3368144" cy="697464"/>
              </a:xfrm>
            </p:grpSpPr>
            <p:grpSp>
              <p:nvGrpSpPr>
                <p:cNvPr id="94" name="Google Shape;94;p13"/>
                <p:cNvGrpSpPr/>
                <p:nvPr/>
              </p:nvGrpSpPr>
              <p:grpSpPr>
                <a:xfrm>
                  <a:off x="3502996" y="5357250"/>
                  <a:ext cx="3368144" cy="326225"/>
                  <a:chOff x="3561930" y="5357250"/>
                  <a:chExt cx="3368144" cy="326225"/>
                </a:xfrm>
              </p:grpSpPr>
              <p:sp>
                <p:nvSpPr>
                  <p:cNvPr id="95" name="Google Shape;95;p13"/>
                  <p:cNvSpPr txBox="1"/>
                  <p:nvPr/>
                </p:nvSpPr>
                <p:spPr>
                  <a:xfrm>
                    <a:off x="3729674" y="5375675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Worked directly with clients to understand their design  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needs and deliver customized solutions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96" name="Google Shape;96;p13"/>
                  <p:cNvSpPr txBox="1"/>
                  <p:nvPr/>
                </p:nvSpPr>
                <p:spPr>
                  <a:xfrm>
                    <a:off x="3561930" y="5357250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  <p:grpSp>
              <p:nvGrpSpPr>
                <p:cNvPr id="97" name="Google Shape;97;p13"/>
                <p:cNvGrpSpPr/>
                <p:nvPr/>
              </p:nvGrpSpPr>
              <p:grpSpPr>
                <a:xfrm>
                  <a:off x="3502996" y="5735608"/>
                  <a:ext cx="3368144" cy="319106"/>
                  <a:chOff x="3561930" y="5735608"/>
                  <a:chExt cx="3368144" cy="319106"/>
                </a:xfrm>
              </p:grpSpPr>
              <p:sp>
                <p:nvSpPr>
                  <p:cNvPr id="98" name="Google Shape;98;p13"/>
                  <p:cNvSpPr txBox="1"/>
                  <p:nvPr/>
                </p:nvSpPr>
                <p:spPr>
                  <a:xfrm>
                    <a:off x="3729674" y="5746914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Developed visual identities for small businesses and startups,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including logo design and brand guidelines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99" name="Google Shape;99;p13"/>
                  <p:cNvSpPr txBox="1"/>
                  <p:nvPr/>
                </p:nvSpPr>
                <p:spPr>
                  <a:xfrm>
                    <a:off x="3561930" y="5735608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</p:grpSp>
        </p:grpSp>
        <p:grpSp>
          <p:nvGrpSpPr>
            <p:cNvPr id="100" name="Google Shape;100;p13"/>
            <p:cNvGrpSpPr/>
            <p:nvPr/>
          </p:nvGrpSpPr>
          <p:grpSpPr>
            <a:xfrm>
              <a:off x="3502996" y="8186703"/>
              <a:ext cx="3368144" cy="1445467"/>
              <a:chOff x="3502996" y="6472192"/>
              <a:chExt cx="3368144" cy="1445467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3506375" y="6472192"/>
                <a:ext cx="27207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Internship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3506380" y="6656470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Design Studio XYZ, Creative City, State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grpSp>
            <p:nvGrpSpPr>
              <p:cNvPr id="103" name="Google Shape;103;p13"/>
              <p:cNvGrpSpPr/>
              <p:nvPr/>
            </p:nvGrpSpPr>
            <p:grpSpPr>
              <a:xfrm>
                <a:off x="3502996" y="7220195"/>
                <a:ext cx="3368144" cy="697464"/>
                <a:chOff x="3502996" y="5542307"/>
                <a:chExt cx="3368144" cy="697464"/>
              </a:xfrm>
            </p:grpSpPr>
            <p:grpSp>
              <p:nvGrpSpPr>
                <p:cNvPr id="104" name="Google Shape;104;p13"/>
                <p:cNvGrpSpPr/>
                <p:nvPr/>
              </p:nvGrpSpPr>
              <p:grpSpPr>
                <a:xfrm>
                  <a:off x="3502996" y="5542307"/>
                  <a:ext cx="3368144" cy="326225"/>
                  <a:chOff x="3561930" y="5542307"/>
                  <a:chExt cx="3368144" cy="326225"/>
                </a:xfrm>
              </p:grpSpPr>
              <p:sp>
                <p:nvSpPr>
                  <p:cNvPr id="105" name="Google Shape;105;p13"/>
                  <p:cNvSpPr txBox="1"/>
                  <p:nvPr/>
                </p:nvSpPr>
                <p:spPr>
                  <a:xfrm>
                    <a:off x="3729674" y="5560732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Assisted senior designers in conceptualizing and executing   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design projects for clients in various industries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106" name="Google Shape;106;p13"/>
                  <p:cNvSpPr txBox="1"/>
                  <p:nvPr/>
                </p:nvSpPr>
                <p:spPr>
                  <a:xfrm>
                    <a:off x="3561930" y="5542307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  <p:grpSp>
              <p:nvGrpSpPr>
                <p:cNvPr id="107" name="Google Shape;107;p13"/>
                <p:cNvGrpSpPr/>
                <p:nvPr/>
              </p:nvGrpSpPr>
              <p:grpSpPr>
                <a:xfrm>
                  <a:off x="3502996" y="5920665"/>
                  <a:ext cx="3368144" cy="319106"/>
                  <a:chOff x="3561930" y="5920665"/>
                  <a:chExt cx="3368144" cy="319106"/>
                </a:xfrm>
              </p:grpSpPr>
              <p:sp>
                <p:nvSpPr>
                  <p:cNvPr id="108" name="Google Shape;108;p13"/>
                  <p:cNvSpPr txBox="1"/>
                  <p:nvPr/>
                </p:nvSpPr>
                <p:spPr>
                  <a:xfrm>
                    <a:off x="3729674" y="5931971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Managed multiple projects simultaneously, from concept   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development to final delivery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109" name="Google Shape;109;p13"/>
                  <p:cNvSpPr txBox="1"/>
                  <p:nvPr/>
                </p:nvSpPr>
                <p:spPr>
                  <a:xfrm>
                    <a:off x="3561930" y="5920665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</p:grpSp>
        </p:grpSp>
      </p:grpSp>
      <p:sp>
        <p:nvSpPr>
          <p:cNvPr id="110" name="Google Shape;110;p13"/>
          <p:cNvSpPr txBox="1"/>
          <p:nvPr/>
        </p:nvSpPr>
        <p:spPr>
          <a:xfrm>
            <a:off x="3506380" y="8556031"/>
            <a:ext cx="25122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rPr>
              <a:t>20XX</a:t>
            </a:r>
            <a:endParaRPr sz="800">
              <a:solidFill>
                <a:srgbClr val="323232"/>
              </a:solidFill>
              <a:latin typeface="Lora"/>
              <a:ea typeface="Lora"/>
              <a:cs typeface="Lora"/>
              <a:sym typeface="Lora"/>
            </a:endParaRPr>
          </a:p>
        </p:txBody>
      </p:sp>
      <p:grpSp>
        <p:nvGrpSpPr>
          <p:cNvPr id="111" name="Google Shape;111;p13"/>
          <p:cNvGrpSpPr/>
          <p:nvPr/>
        </p:nvGrpSpPr>
        <p:grpSpPr>
          <a:xfrm>
            <a:off x="613703" y="8303104"/>
            <a:ext cx="2523086" cy="1325409"/>
            <a:chOff x="613703" y="8303104"/>
            <a:chExt cx="2523086" cy="1325409"/>
          </a:xfrm>
        </p:grpSpPr>
        <p:grpSp>
          <p:nvGrpSpPr>
            <p:cNvPr id="112" name="Google Shape;112;p13"/>
            <p:cNvGrpSpPr/>
            <p:nvPr/>
          </p:nvGrpSpPr>
          <p:grpSpPr>
            <a:xfrm>
              <a:off x="613703" y="8303104"/>
              <a:ext cx="2523086" cy="759359"/>
              <a:chOff x="613703" y="6789979"/>
              <a:chExt cx="2523086" cy="759359"/>
            </a:xfrm>
          </p:grpSpPr>
          <p:sp>
            <p:nvSpPr>
              <p:cNvPr id="113" name="Google Shape;113;p13"/>
              <p:cNvSpPr txBox="1"/>
              <p:nvPr/>
            </p:nvSpPr>
            <p:spPr>
              <a:xfrm>
                <a:off x="613703" y="6789979"/>
                <a:ext cx="2512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CERTIFICATIONS:</a:t>
                </a:r>
                <a:endParaRPr b="1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624589" y="72358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Adobe Certified Expert </a:t>
                </a:r>
                <a:endParaRPr b="1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624589" y="74263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(ACE) in Adobe Illustrator,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624589" y="9315013"/>
              <a:ext cx="2512200" cy="313500"/>
              <a:chOff x="624589" y="7235838"/>
              <a:chExt cx="2512200" cy="313500"/>
            </a:xfrm>
          </p:grpSpPr>
          <p:sp>
            <p:nvSpPr>
              <p:cNvPr id="117" name="Google Shape;117;p13"/>
              <p:cNvSpPr txBox="1"/>
              <p:nvPr/>
            </p:nvSpPr>
            <p:spPr>
              <a:xfrm>
                <a:off x="624589" y="72358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UI/UX Design Certificate,</a:t>
                </a: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 Online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624589" y="74263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Course,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14"/>
          <p:cNvGrpSpPr/>
          <p:nvPr/>
        </p:nvGrpSpPr>
        <p:grpSpPr>
          <a:xfrm>
            <a:off x="613712" y="703214"/>
            <a:ext cx="3509622" cy="644213"/>
            <a:chOff x="613697" y="703195"/>
            <a:chExt cx="3726900" cy="644213"/>
          </a:xfrm>
        </p:grpSpPr>
        <p:sp>
          <p:nvSpPr>
            <p:cNvPr id="124" name="Google Shape;124;p14"/>
            <p:cNvSpPr txBox="1"/>
            <p:nvPr/>
          </p:nvSpPr>
          <p:spPr>
            <a:xfrm>
              <a:off x="613697" y="703195"/>
              <a:ext cx="3726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4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MANDA CARTER</a:t>
              </a:r>
              <a:endParaRPr b="1" sz="24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5" name="Google Shape;125;p14"/>
            <p:cNvSpPr txBox="1"/>
            <p:nvPr/>
          </p:nvSpPr>
          <p:spPr>
            <a:xfrm>
              <a:off x="613697" y="1132009"/>
              <a:ext cx="372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848484"/>
                  </a:solidFill>
                  <a:latin typeface="Nunito"/>
                  <a:ea typeface="Nunito"/>
                  <a:cs typeface="Nunito"/>
                  <a:sym typeface="Nunito"/>
                </a:rPr>
                <a:t>Graphic Designer</a:t>
              </a:r>
              <a:endParaRPr>
                <a:solidFill>
                  <a:srgbClr val="848484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126" name="Google Shape;126;p14"/>
          <p:cNvGrpSpPr/>
          <p:nvPr/>
        </p:nvGrpSpPr>
        <p:grpSpPr>
          <a:xfrm>
            <a:off x="613703" y="2263003"/>
            <a:ext cx="2512200" cy="1330834"/>
            <a:chOff x="613703" y="2263003"/>
            <a:chExt cx="2512200" cy="1330834"/>
          </a:xfrm>
        </p:grpSpPr>
        <p:sp>
          <p:nvSpPr>
            <p:cNvPr id="127" name="Google Shape;127;p14"/>
            <p:cNvSpPr txBox="1"/>
            <p:nvPr/>
          </p:nvSpPr>
          <p:spPr>
            <a:xfrm>
              <a:off x="613703" y="2263003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CONTACT: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8" name="Google Shape;128;p14"/>
            <p:cNvSpPr txBox="1"/>
            <p:nvPr/>
          </p:nvSpPr>
          <p:spPr>
            <a:xfrm>
              <a:off x="613703" y="2708862"/>
              <a:ext cx="2512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123 Design Street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Creative City, State, ZIP Code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613703" y="3086053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Phone: (123) 456-7890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613703" y="3278445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Portfolio: www.amandacarter.ltd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31" name="Google Shape;131;p14"/>
            <p:cNvSpPr txBox="1"/>
            <p:nvPr/>
          </p:nvSpPr>
          <p:spPr>
            <a:xfrm>
              <a:off x="613703" y="3470837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Email: amanda.carter@email.ltd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132" name="Google Shape;132;p14"/>
          <p:cNvGrpSpPr/>
          <p:nvPr/>
        </p:nvGrpSpPr>
        <p:grpSpPr>
          <a:xfrm>
            <a:off x="3497178" y="2265276"/>
            <a:ext cx="3373962" cy="1874533"/>
            <a:chOff x="3497178" y="2265276"/>
            <a:chExt cx="3373962" cy="1874533"/>
          </a:xfrm>
        </p:grpSpPr>
        <p:sp>
          <p:nvSpPr>
            <p:cNvPr id="133" name="Google Shape;133;p14"/>
            <p:cNvSpPr txBox="1"/>
            <p:nvPr/>
          </p:nvSpPr>
          <p:spPr>
            <a:xfrm>
              <a:off x="3497178" y="2265276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EXPERIENCE: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134" name="Google Shape;134;p14"/>
            <p:cNvGrpSpPr/>
            <p:nvPr/>
          </p:nvGrpSpPr>
          <p:grpSpPr>
            <a:xfrm>
              <a:off x="3502996" y="2711135"/>
              <a:ext cx="3368144" cy="1428674"/>
              <a:chOff x="3502996" y="2711135"/>
              <a:chExt cx="3368144" cy="1428674"/>
            </a:xfrm>
          </p:grpSpPr>
          <p:sp>
            <p:nvSpPr>
              <p:cNvPr id="135" name="Google Shape;135;p14"/>
              <p:cNvSpPr txBox="1"/>
              <p:nvPr/>
            </p:nvSpPr>
            <p:spPr>
              <a:xfrm>
                <a:off x="3506380" y="2711135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Graphic Designer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36" name="Google Shape;136;p14"/>
              <p:cNvSpPr txBox="1"/>
              <p:nvPr/>
            </p:nvSpPr>
            <p:spPr>
              <a:xfrm>
                <a:off x="3506380" y="2895409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Creative Minds Agency, Creative City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37" name="Google Shape;137;p14"/>
              <p:cNvSpPr txBox="1"/>
              <p:nvPr/>
            </p:nvSpPr>
            <p:spPr>
              <a:xfrm>
                <a:off x="3506380" y="3079682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State, 20XX - Present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grpSp>
            <p:nvGrpSpPr>
              <p:cNvPr id="138" name="Google Shape;138;p14"/>
              <p:cNvGrpSpPr/>
              <p:nvPr/>
            </p:nvGrpSpPr>
            <p:grpSpPr>
              <a:xfrm>
                <a:off x="3502996" y="3458698"/>
                <a:ext cx="3368144" cy="681112"/>
                <a:chOff x="3502996" y="5332722"/>
                <a:chExt cx="3368144" cy="681112"/>
              </a:xfrm>
            </p:grpSpPr>
            <p:grpSp>
              <p:nvGrpSpPr>
                <p:cNvPr id="139" name="Google Shape;139;p14"/>
                <p:cNvGrpSpPr/>
                <p:nvPr/>
              </p:nvGrpSpPr>
              <p:grpSpPr>
                <a:xfrm>
                  <a:off x="3502996" y="5332722"/>
                  <a:ext cx="3368144" cy="322137"/>
                  <a:chOff x="3561930" y="5332722"/>
                  <a:chExt cx="3368144" cy="322137"/>
                </a:xfrm>
              </p:grpSpPr>
              <p:sp>
                <p:nvSpPr>
                  <p:cNvPr id="140" name="Google Shape;140;p14"/>
                  <p:cNvSpPr txBox="1"/>
                  <p:nvPr/>
                </p:nvSpPr>
                <p:spPr>
                  <a:xfrm>
                    <a:off x="3729674" y="5347059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Collaborated with clients to develop brand identities, logos,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and marketing collateral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141" name="Google Shape;141;p14"/>
                  <p:cNvSpPr txBox="1"/>
                  <p:nvPr/>
                </p:nvSpPr>
                <p:spPr>
                  <a:xfrm>
                    <a:off x="3561930" y="5332722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  <p:grpSp>
              <p:nvGrpSpPr>
                <p:cNvPr id="142" name="Google Shape;142;p14"/>
                <p:cNvGrpSpPr/>
                <p:nvPr/>
              </p:nvGrpSpPr>
              <p:grpSpPr>
                <a:xfrm>
                  <a:off x="3502996" y="5698816"/>
                  <a:ext cx="3368144" cy="315018"/>
                  <a:chOff x="3561930" y="5698816"/>
                  <a:chExt cx="3368144" cy="315018"/>
                </a:xfrm>
              </p:grpSpPr>
              <p:sp>
                <p:nvSpPr>
                  <p:cNvPr id="143" name="Google Shape;143;p14"/>
                  <p:cNvSpPr txBox="1"/>
                  <p:nvPr/>
                </p:nvSpPr>
                <p:spPr>
                  <a:xfrm>
                    <a:off x="3729674" y="5706034"/>
                    <a:ext cx="3200400" cy="30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Designed print materials such as brochures, flyers, and   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business cards, ensuring consistency with brand guidelines</a:t>
                    </a:r>
                    <a:endParaRPr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  <p:sp>
                <p:nvSpPr>
                  <p:cNvPr id="144" name="Google Shape;144;p14"/>
                  <p:cNvSpPr txBox="1"/>
                  <p:nvPr/>
                </p:nvSpPr>
                <p:spPr>
                  <a:xfrm>
                    <a:off x="3561930" y="5698816"/>
                    <a:ext cx="121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323232"/>
                        </a:solidFill>
                        <a:latin typeface="Lora"/>
                        <a:ea typeface="Lora"/>
                        <a:cs typeface="Lora"/>
                        <a:sym typeface="Lora"/>
                      </a:rPr>
                      <a:t>•</a:t>
                    </a:r>
                    <a:endParaRPr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endParaRPr>
                  </a:p>
                </p:txBody>
              </p:sp>
            </p:grpSp>
          </p:grpSp>
        </p:grpSp>
      </p:grpSp>
      <p:grpSp>
        <p:nvGrpSpPr>
          <p:cNvPr id="145" name="Google Shape;145;p14"/>
          <p:cNvGrpSpPr/>
          <p:nvPr/>
        </p:nvGrpSpPr>
        <p:grpSpPr>
          <a:xfrm>
            <a:off x="3502996" y="6292183"/>
            <a:ext cx="3368144" cy="1240803"/>
            <a:chOff x="3502996" y="6472192"/>
            <a:chExt cx="3368144" cy="1240803"/>
          </a:xfrm>
        </p:grpSpPr>
        <p:sp>
          <p:nvSpPr>
            <p:cNvPr id="146" name="Google Shape;146;p14"/>
            <p:cNvSpPr txBox="1"/>
            <p:nvPr/>
          </p:nvSpPr>
          <p:spPr>
            <a:xfrm>
              <a:off x="3506375" y="6472192"/>
              <a:ext cx="2720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Graphic Designer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47" name="Google Shape;147;p14"/>
            <p:cNvSpPr txBox="1"/>
            <p:nvPr/>
          </p:nvSpPr>
          <p:spPr>
            <a:xfrm>
              <a:off x="3506380" y="6656470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Creative Minds Agency, Creative City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148" name="Google Shape;148;p14"/>
            <p:cNvGrpSpPr/>
            <p:nvPr/>
          </p:nvGrpSpPr>
          <p:grpSpPr>
            <a:xfrm>
              <a:off x="3502996" y="7205944"/>
              <a:ext cx="3368144" cy="507051"/>
              <a:chOff x="3502996" y="5528056"/>
              <a:chExt cx="3368144" cy="507051"/>
            </a:xfrm>
          </p:grpSpPr>
          <p:grpSp>
            <p:nvGrpSpPr>
              <p:cNvPr id="149" name="Google Shape;149;p14"/>
              <p:cNvGrpSpPr/>
              <p:nvPr/>
            </p:nvGrpSpPr>
            <p:grpSpPr>
              <a:xfrm>
                <a:off x="3502996" y="5528056"/>
                <a:ext cx="3368144" cy="153900"/>
                <a:chOff x="3561930" y="5528056"/>
                <a:chExt cx="3368144" cy="153900"/>
              </a:xfrm>
            </p:grpSpPr>
            <p:sp>
              <p:nvSpPr>
                <p:cNvPr id="150" name="Google Shape;150;p14"/>
                <p:cNvSpPr txBox="1"/>
                <p:nvPr/>
              </p:nvSpPr>
              <p:spPr>
                <a:xfrm>
                  <a:off x="3729674" y="5546481"/>
                  <a:ext cx="32004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Collaborated with clients to develop brand identities, logos.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151" name="Google Shape;151;p14"/>
                <p:cNvSpPr txBox="1"/>
                <p:nvPr/>
              </p:nvSpPr>
              <p:spPr>
                <a:xfrm>
                  <a:off x="3561930" y="5528056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152" name="Google Shape;152;p14"/>
              <p:cNvGrpSpPr/>
              <p:nvPr/>
            </p:nvGrpSpPr>
            <p:grpSpPr>
              <a:xfrm>
                <a:off x="3502996" y="5716001"/>
                <a:ext cx="3368144" cy="319106"/>
                <a:chOff x="3561930" y="5716001"/>
                <a:chExt cx="3368144" cy="319106"/>
              </a:xfrm>
            </p:grpSpPr>
            <p:sp>
              <p:nvSpPr>
                <p:cNvPr id="153" name="Google Shape;153;p14"/>
                <p:cNvSpPr txBox="1"/>
                <p:nvPr/>
              </p:nvSpPr>
              <p:spPr>
                <a:xfrm>
                  <a:off x="3729674" y="5727307"/>
                  <a:ext cx="32004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Designed print materials such as brochures, flyers, and   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 business cards, ensuring consistency with brand guidelines.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154" name="Google Shape;154;p14"/>
                <p:cNvSpPr txBox="1"/>
                <p:nvPr/>
              </p:nvSpPr>
              <p:spPr>
                <a:xfrm>
                  <a:off x="3561930" y="5716001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</p:grpSp>
      <p:grpSp>
        <p:nvGrpSpPr>
          <p:cNvPr id="155" name="Google Shape;155;p14"/>
          <p:cNvGrpSpPr/>
          <p:nvPr/>
        </p:nvGrpSpPr>
        <p:grpSpPr>
          <a:xfrm>
            <a:off x="613703" y="4139301"/>
            <a:ext cx="2531027" cy="2059564"/>
            <a:chOff x="613703" y="4139301"/>
            <a:chExt cx="2531027" cy="2059564"/>
          </a:xfrm>
        </p:grpSpPr>
        <p:sp>
          <p:nvSpPr>
            <p:cNvPr id="156" name="Google Shape;156;p14"/>
            <p:cNvSpPr txBox="1"/>
            <p:nvPr/>
          </p:nvSpPr>
          <p:spPr>
            <a:xfrm>
              <a:off x="613703" y="5521465"/>
              <a:ext cx="2512200" cy="67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Relevant Coursework: </a:t>
              </a:r>
              <a:endParaRPr b="1"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Typography, Branding and 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Identity Design, Digital 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Illustration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57" name="Google Shape;157;p14"/>
            <p:cNvSpPr txBox="1"/>
            <p:nvPr/>
          </p:nvSpPr>
          <p:spPr>
            <a:xfrm>
              <a:off x="628442" y="4139301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EDUCATION: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158" name="Google Shape;158;p14"/>
            <p:cNvGrpSpPr/>
            <p:nvPr/>
          </p:nvGrpSpPr>
          <p:grpSpPr>
            <a:xfrm>
              <a:off x="632530" y="4585160"/>
              <a:ext cx="2512200" cy="671922"/>
              <a:chOff x="632530" y="4585160"/>
              <a:chExt cx="2512200" cy="671922"/>
            </a:xfrm>
          </p:grpSpPr>
          <p:sp>
            <p:nvSpPr>
              <p:cNvPr id="159" name="Google Shape;159;p14"/>
              <p:cNvSpPr txBox="1"/>
              <p:nvPr/>
            </p:nvSpPr>
            <p:spPr>
              <a:xfrm>
                <a:off x="632530" y="4585160"/>
                <a:ext cx="2512200" cy="49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Bachelor of Fine Arts</a:t>
                </a: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 in Graphic 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Design, Art Institute of 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Creativity, Creative City, State,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60" name="Google Shape;160;p14"/>
              <p:cNvSpPr txBox="1"/>
              <p:nvPr/>
            </p:nvSpPr>
            <p:spPr>
              <a:xfrm>
                <a:off x="632530" y="5134081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Graduated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161" name="Google Shape;161;p14"/>
          <p:cNvGrpSpPr/>
          <p:nvPr/>
        </p:nvGrpSpPr>
        <p:grpSpPr>
          <a:xfrm>
            <a:off x="3502996" y="8002093"/>
            <a:ext cx="3368144" cy="1249909"/>
            <a:chOff x="3502996" y="6472192"/>
            <a:chExt cx="3368144" cy="1249909"/>
          </a:xfrm>
        </p:grpSpPr>
        <p:sp>
          <p:nvSpPr>
            <p:cNvPr id="162" name="Google Shape;162;p14"/>
            <p:cNvSpPr txBox="1"/>
            <p:nvPr/>
          </p:nvSpPr>
          <p:spPr>
            <a:xfrm>
              <a:off x="3506375" y="6472192"/>
              <a:ext cx="2720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Designer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3506380" y="6656470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Design Studio XYZ, Creative City, State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164" name="Google Shape;164;p14"/>
            <p:cNvGrpSpPr/>
            <p:nvPr/>
          </p:nvGrpSpPr>
          <p:grpSpPr>
            <a:xfrm>
              <a:off x="3502996" y="7220195"/>
              <a:ext cx="3368144" cy="501906"/>
              <a:chOff x="3502996" y="5542307"/>
              <a:chExt cx="3368144" cy="501906"/>
            </a:xfrm>
          </p:grpSpPr>
          <p:grpSp>
            <p:nvGrpSpPr>
              <p:cNvPr id="165" name="Google Shape;165;p14"/>
              <p:cNvGrpSpPr/>
              <p:nvPr/>
            </p:nvGrpSpPr>
            <p:grpSpPr>
              <a:xfrm>
                <a:off x="3502996" y="5542307"/>
                <a:ext cx="3368144" cy="153900"/>
                <a:chOff x="3561930" y="5542307"/>
                <a:chExt cx="3368144" cy="153900"/>
              </a:xfrm>
            </p:grpSpPr>
            <p:sp>
              <p:nvSpPr>
                <p:cNvPr id="166" name="Google Shape;166;p14"/>
                <p:cNvSpPr txBox="1"/>
                <p:nvPr/>
              </p:nvSpPr>
              <p:spPr>
                <a:xfrm>
                  <a:off x="3729674" y="5560732"/>
                  <a:ext cx="32004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Assisted senior designers in conceptualizing and executing.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167" name="Google Shape;167;p14"/>
                <p:cNvSpPr txBox="1"/>
                <p:nvPr/>
              </p:nvSpPr>
              <p:spPr>
                <a:xfrm>
                  <a:off x="3561930" y="5542307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168" name="Google Shape;168;p14"/>
              <p:cNvGrpSpPr/>
              <p:nvPr/>
            </p:nvGrpSpPr>
            <p:grpSpPr>
              <a:xfrm>
                <a:off x="3502996" y="5725107"/>
                <a:ext cx="3368144" cy="319106"/>
                <a:chOff x="3561930" y="5725107"/>
                <a:chExt cx="3368144" cy="319106"/>
              </a:xfrm>
            </p:grpSpPr>
            <p:sp>
              <p:nvSpPr>
                <p:cNvPr id="169" name="Google Shape;169;p14"/>
                <p:cNvSpPr txBox="1"/>
                <p:nvPr/>
              </p:nvSpPr>
              <p:spPr>
                <a:xfrm>
                  <a:off x="3729674" y="5736413"/>
                  <a:ext cx="32004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Managed multiple projects simultaneously, from concept    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development to final delivery.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170" name="Google Shape;170;p14"/>
                <p:cNvSpPr txBox="1"/>
                <p:nvPr/>
              </p:nvSpPr>
              <p:spPr>
                <a:xfrm>
                  <a:off x="3561930" y="5725107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</p:grpSp>
      <p:sp>
        <p:nvSpPr>
          <p:cNvPr id="171" name="Google Shape;171;p14"/>
          <p:cNvSpPr txBox="1"/>
          <p:nvPr/>
        </p:nvSpPr>
        <p:spPr>
          <a:xfrm>
            <a:off x="3506380" y="8385225"/>
            <a:ext cx="25122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rPr>
              <a:t>20XX</a:t>
            </a:r>
            <a:endParaRPr sz="800">
              <a:solidFill>
                <a:srgbClr val="323232"/>
              </a:solidFill>
              <a:latin typeface="Lora"/>
              <a:ea typeface="Lora"/>
              <a:cs typeface="Lora"/>
              <a:sym typeface="Lora"/>
            </a:endParaRPr>
          </a:p>
        </p:txBody>
      </p:sp>
      <p:grpSp>
        <p:nvGrpSpPr>
          <p:cNvPr id="172" name="Google Shape;172;p14"/>
          <p:cNvGrpSpPr/>
          <p:nvPr/>
        </p:nvGrpSpPr>
        <p:grpSpPr>
          <a:xfrm>
            <a:off x="613703" y="8705951"/>
            <a:ext cx="2523086" cy="568859"/>
            <a:chOff x="613703" y="6789979"/>
            <a:chExt cx="2523086" cy="568859"/>
          </a:xfrm>
        </p:grpSpPr>
        <p:sp>
          <p:nvSpPr>
            <p:cNvPr id="173" name="Google Shape;173;p14"/>
            <p:cNvSpPr txBox="1"/>
            <p:nvPr/>
          </p:nvSpPr>
          <p:spPr>
            <a:xfrm>
              <a:off x="613703" y="6789979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REFERENCES: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4" name="Google Shape;174;p14"/>
            <p:cNvSpPr txBox="1"/>
            <p:nvPr/>
          </p:nvSpPr>
          <p:spPr>
            <a:xfrm>
              <a:off x="624589" y="7235838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Available upon request.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175" name="Google Shape;175;p14"/>
          <p:cNvGrpSpPr/>
          <p:nvPr/>
        </p:nvGrpSpPr>
        <p:grpSpPr>
          <a:xfrm>
            <a:off x="613703" y="6789979"/>
            <a:ext cx="2523086" cy="1327367"/>
            <a:chOff x="613703" y="6789979"/>
            <a:chExt cx="2523086" cy="1327367"/>
          </a:xfrm>
        </p:grpSpPr>
        <p:grpSp>
          <p:nvGrpSpPr>
            <p:cNvPr id="176" name="Google Shape;176;p14"/>
            <p:cNvGrpSpPr/>
            <p:nvPr/>
          </p:nvGrpSpPr>
          <p:grpSpPr>
            <a:xfrm>
              <a:off x="613703" y="6789979"/>
              <a:ext cx="2523086" cy="759359"/>
              <a:chOff x="613703" y="6789979"/>
              <a:chExt cx="2523086" cy="759359"/>
            </a:xfrm>
          </p:grpSpPr>
          <p:sp>
            <p:nvSpPr>
              <p:cNvPr id="177" name="Google Shape;177;p14"/>
              <p:cNvSpPr txBox="1"/>
              <p:nvPr/>
            </p:nvSpPr>
            <p:spPr>
              <a:xfrm>
                <a:off x="613703" y="6789979"/>
                <a:ext cx="2512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CERTIFICATIONS:</a:t>
                </a:r>
                <a:endParaRPr b="1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78" name="Google Shape;178;p14"/>
              <p:cNvSpPr txBox="1"/>
              <p:nvPr/>
            </p:nvSpPr>
            <p:spPr>
              <a:xfrm>
                <a:off x="624589" y="72358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Adobe Certified Expert </a:t>
                </a:r>
                <a:endParaRPr b="1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79" name="Google Shape;179;p14"/>
              <p:cNvSpPr txBox="1"/>
              <p:nvPr/>
            </p:nvSpPr>
            <p:spPr>
              <a:xfrm>
                <a:off x="624589" y="74263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(ACE) in Adobe Illustrator,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80" name="Google Shape;180;p14"/>
            <p:cNvGrpSpPr/>
            <p:nvPr/>
          </p:nvGrpSpPr>
          <p:grpSpPr>
            <a:xfrm>
              <a:off x="624589" y="7803846"/>
              <a:ext cx="2512200" cy="313500"/>
              <a:chOff x="624589" y="7235838"/>
              <a:chExt cx="2512200" cy="313500"/>
            </a:xfrm>
          </p:grpSpPr>
          <p:sp>
            <p:nvSpPr>
              <p:cNvPr id="181" name="Google Shape;181;p14"/>
              <p:cNvSpPr txBox="1"/>
              <p:nvPr/>
            </p:nvSpPr>
            <p:spPr>
              <a:xfrm>
                <a:off x="624589" y="72358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UI/UX Design Certificate,</a:t>
                </a:r>
                <a:endParaRPr b="1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82" name="Google Shape;182;p14"/>
              <p:cNvSpPr txBox="1"/>
              <p:nvPr/>
            </p:nvSpPr>
            <p:spPr>
              <a:xfrm>
                <a:off x="624589" y="74263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Online Course,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183" name="Google Shape;183;p14"/>
          <p:cNvGrpSpPr/>
          <p:nvPr/>
        </p:nvGrpSpPr>
        <p:grpSpPr>
          <a:xfrm>
            <a:off x="3502996" y="4583095"/>
            <a:ext cx="3368144" cy="1250046"/>
            <a:chOff x="3502996" y="2711135"/>
            <a:chExt cx="3368144" cy="1250046"/>
          </a:xfrm>
        </p:grpSpPr>
        <p:sp>
          <p:nvSpPr>
            <p:cNvPr id="184" name="Google Shape;184;p14"/>
            <p:cNvSpPr txBox="1"/>
            <p:nvPr/>
          </p:nvSpPr>
          <p:spPr>
            <a:xfrm>
              <a:off x="3506380" y="2711135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Freelance Graphic Designer, </a:t>
              </a: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Self-Employed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85" name="Google Shape;185;p14"/>
            <p:cNvSpPr txBox="1"/>
            <p:nvPr/>
          </p:nvSpPr>
          <p:spPr>
            <a:xfrm>
              <a:off x="3506380" y="2895409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20XX - Present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186" name="Google Shape;186;p14"/>
            <p:cNvGrpSpPr/>
            <p:nvPr/>
          </p:nvGrpSpPr>
          <p:grpSpPr>
            <a:xfrm>
              <a:off x="3502996" y="3280069"/>
              <a:ext cx="3368144" cy="681112"/>
              <a:chOff x="3502996" y="5154094"/>
              <a:chExt cx="3368144" cy="681112"/>
            </a:xfrm>
          </p:grpSpPr>
          <p:grpSp>
            <p:nvGrpSpPr>
              <p:cNvPr id="187" name="Google Shape;187;p14"/>
              <p:cNvGrpSpPr/>
              <p:nvPr/>
            </p:nvGrpSpPr>
            <p:grpSpPr>
              <a:xfrm>
                <a:off x="3502996" y="5154094"/>
                <a:ext cx="3368144" cy="322137"/>
                <a:chOff x="3561930" y="5154094"/>
                <a:chExt cx="3368144" cy="322137"/>
              </a:xfrm>
            </p:grpSpPr>
            <p:sp>
              <p:nvSpPr>
                <p:cNvPr id="188" name="Google Shape;188;p14"/>
                <p:cNvSpPr txBox="1"/>
                <p:nvPr/>
              </p:nvSpPr>
              <p:spPr>
                <a:xfrm>
                  <a:off x="3729674" y="5168431"/>
                  <a:ext cx="32004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Worked directly with clients to understand their design   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needs and deliver customized solutions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189" name="Google Shape;189;p14"/>
                <p:cNvSpPr txBox="1"/>
                <p:nvPr/>
              </p:nvSpPr>
              <p:spPr>
                <a:xfrm>
                  <a:off x="3561930" y="5154094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190" name="Google Shape;190;p14"/>
              <p:cNvGrpSpPr/>
              <p:nvPr/>
            </p:nvGrpSpPr>
            <p:grpSpPr>
              <a:xfrm>
                <a:off x="3502996" y="5520188"/>
                <a:ext cx="3368144" cy="315018"/>
                <a:chOff x="3561930" y="5520188"/>
                <a:chExt cx="3368144" cy="315018"/>
              </a:xfrm>
            </p:grpSpPr>
            <p:sp>
              <p:nvSpPr>
                <p:cNvPr id="191" name="Google Shape;191;p14"/>
                <p:cNvSpPr txBox="1"/>
                <p:nvPr/>
              </p:nvSpPr>
              <p:spPr>
                <a:xfrm>
                  <a:off x="3729674" y="5527406"/>
                  <a:ext cx="32004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Developed visual identities for small businesses and startups, 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including logo design and brand guidelines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192" name="Google Shape;192;p14"/>
                <p:cNvSpPr txBox="1"/>
                <p:nvPr/>
              </p:nvSpPr>
              <p:spPr>
                <a:xfrm>
                  <a:off x="3561930" y="5520188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</p:grpSp>
      <p:sp>
        <p:nvSpPr>
          <p:cNvPr id="193" name="Google Shape;193;p14"/>
          <p:cNvSpPr txBox="1"/>
          <p:nvPr/>
        </p:nvSpPr>
        <p:spPr>
          <a:xfrm>
            <a:off x="3506380" y="6660512"/>
            <a:ext cx="25122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rPr>
              <a:t>State, 20XX - Present</a:t>
            </a:r>
            <a:endParaRPr sz="800">
              <a:solidFill>
                <a:srgbClr val="323232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15"/>
          <p:cNvGrpSpPr/>
          <p:nvPr/>
        </p:nvGrpSpPr>
        <p:grpSpPr>
          <a:xfrm>
            <a:off x="613712" y="703214"/>
            <a:ext cx="3509622" cy="644213"/>
            <a:chOff x="613697" y="703195"/>
            <a:chExt cx="3726900" cy="644213"/>
          </a:xfrm>
        </p:grpSpPr>
        <p:sp>
          <p:nvSpPr>
            <p:cNvPr id="199" name="Google Shape;199;p15"/>
            <p:cNvSpPr txBox="1"/>
            <p:nvPr/>
          </p:nvSpPr>
          <p:spPr>
            <a:xfrm>
              <a:off x="613697" y="703195"/>
              <a:ext cx="3726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4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MANDA CARTER</a:t>
              </a:r>
              <a:endParaRPr b="1" sz="24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0" name="Google Shape;200;p15"/>
            <p:cNvSpPr txBox="1"/>
            <p:nvPr/>
          </p:nvSpPr>
          <p:spPr>
            <a:xfrm>
              <a:off x="613697" y="1132009"/>
              <a:ext cx="372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848484"/>
                  </a:solidFill>
                  <a:latin typeface="Nunito"/>
                  <a:ea typeface="Nunito"/>
                  <a:cs typeface="Nunito"/>
                  <a:sym typeface="Nunito"/>
                </a:rPr>
                <a:t>Graphic Designer</a:t>
              </a:r>
              <a:endParaRPr>
                <a:solidFill>
                  <a:srgbClr val="848484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01" name="Google Shape;201;p15"/>
          <p:cNvGrpSpPr/>
          <p:nvPr/>
        </p:nvGrpSpPr>
        <p:grpSpPr>
          <a:xfrm>
            <a:off x="613703" y="2263003"/>
            <a:ext cx="2512200" cy="1330834"/>
            <a:chOff x="613703" y="2263003"/>
            <a:chExt cx="2512200" cy="1330834"/>
          </a:xfrm>
        </p:grpSpPr>
        <p:sp>
          <p:nvSpPr>
            <p:cNvPr id="202" name="Google Shape;202;p15"/>
            <p:cNvSpPr txBox="1"/>
            <p:nvPr/>
          </p:nvSpPr>
          <p:spPr>
            <a:xfrm>
              <a:off x="613703" y="2263003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CONTACT: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3" name="Google Shape;203;p15"/>
            <p:cNvSpPr txBox="1"/>
            <p:nvPr/>
          </p:nvSpPr>
          <p:spPr>
            <a:xfrm>
              <a:off x="613703" y="2708862"/>
              <a:ext cx="2512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123 Design Street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Creative City, State, ZIP Code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04" name="Google Shape;204;p15"/>
            <p:cNvSpPr txBox="1"/>
            <p:nvPr/>
          </p:nvSpPr>
          <p:spPr>
            <a:xfrm>
              <a:off x="613703" y="3086053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Phone: (123) 456-7890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05" name="Google Shape;205;p15"/>
            <p:cNvSpPr txBox="1"/>
            <p:nvPr/>
          </p:nvSpPr>
          <p:spPr>
            <a:xfrm>
              <a:off x="613703" y="3278445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Portfolio: www.amandacarter.ltd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06" name="Google Shape;206;p15"/>
            <p:cNvSpPr txBox="1"/>
            <p:nvPr/>
          </p:nvSpPr>
          <p:spPr>
            <a:xfrm>
              <a:off x="613703" y="3470837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Email: amanda.carter@email.ltd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207" name="Google Shape;207;p15"/>
          <p:cNvGrpSpPr/>
          <p:nvPr/>
        </p:nvGrpSpPr>
        <p:grpSpPr>
          <a:xfrm>
            <a:off x="3497080" y="2265274"/>
            <a:ext cx="3441480" cy="5924599"/>
            <a:chOff x="3497178" y="2265276"/>
            <a:chExt cx="3518895" cy="5924599"/>
          </a:xfrm>
        </p:grpSpPr>
        <p:sp>
          <p:nvSpPr>
            <p:cNvPr id="208" name="Google Shape;208;p15"/>
            <p:cNvSpPr txBox="1"/>
            <p:nvPr/>
          </p:nvSpPr>
          <p:spPr>
            <a:xfrm>
              <a:off x="3497178" y="2265276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COVER LETTER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09" name="Google Shape;209;p15"/>
            <p:cNvGrpSpPr/>
            <p:nvPr/>
          </p:nvGrpSpPr>
          <p:grpSpPr>
            <a:xfrm>
              <a:off x="3506373" y="2711135"/>
              <a:ext cx="3509700" cy="5478740"/>
              <a:chOff x="3506373" y="2711135"/>
              <a:chExt cx="3509700" cy="5478740"/>
            </a:xfrm>
          </p:grpSpPr>
          <p:sp>
            <p:nvSpPr>
              <p:cNvPr id="210" name="Google Shape;210;p15"/>
              <p:cNvSpPr txBox="1"/>
              <p:nvPr/>
            </p:nvSpPr>
            <p:spPr>
              <a:xfrm>
                <a:off x="3506380" y="2711135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Dear</a:t>
                </a: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 Jessica Nguyen,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211" name="Google Shape;211;p15"/>
              <p:cNvSpPr txBox="1"/>
              <p:nvPr/>
            </p:nvSpPr>
            <p:spPr>
              <a:xfrm>
                <a:off x="3506373" y="3079675"/>
                <a:ext cx="3509700" cy="511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I am writing to express my interest in the Art Director position at Studio 123, as advertised. With my background in graphic design and extensive experience in leading creative projects, I am excited about the opportunity to contribute to your team.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Throughout my career, I have had the privilege of working on diverse projects that have allowed me to develop a strong understanding of design principles and strategies. As a creative thinker and problem solver, I thrive in fast-paced environments where I can collaborate with talented individuals to bring innovative ideas to life.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During my time at Creative Minds Agency, I had the pleasure of collaborating with you on several projects, and I have always been impressed by your vision and leadership. Your commitment to excellence and dedication to pushing the boundaries of design inspire me, and I would be honored to work alongside you at Studio 123.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I am particularly drawn to Studio 123 because of its reputation for delivering high-quality design solutions that make a meaningful impact. I am eager to bring my skills in brand development, visual storytelling, and team leadership to contribute to the continued success of your studio.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Thank you for considering my application. I am confident that my passion for design and my proven track record of success make me a strong candidate for the Art Director position. I look forward to the opportunity to discuss how my skills and experience align with the needs of Studio 123.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212" name="Google Shape;212;p15"/>
          <p:cNvGrpSpPr/>
          <p:nvPr/>
        </p:nvGrpSpPr>
        <p:grpSpPr>
          <a:xfrm>
            <a:off x="613703" y="7591234"/>
            <a:ext cx="2512200" cy="1330834"/>
            <a:chOff x="613703" y="2263003"/>
            <a:chExt cx="2512200" cy="1330834"/>
          </a:xfrm>
        </p:grpSpPr>
        <p:sp>
          <p:nvSpPr>
            <p:cNvPr id="213" name="Google Shape;213;p15"/>
            <p:cNvSpPr txBox="1"/>
            <p:nvPr/>
          </p:nvSpPr>
          <p:spPr>
            <a:xfrm>
              <a:off x="613703" y="2263003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TO: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4" name="Google Shape;214;p15"/>
            <p:cNvSpPr txBox="1"/>
            <p:nvPr/>
          </p:nvSpPr>
          <p:spPr>
            <a:xfrm>
              <a:off x="613703" y="2708862"/>
              <a:ext cx="2512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456</a:t>
              </a: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 Design Street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Creative City, State, ZIP Code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5" name="Google Shape;215;p15"/>
            <p:cNvSpPr txBox="1"/>
            <p:nvPr/>
          </p:nvSpPr>
          <p:spPr>
            <a:xfrm>
              <a:off x="613703" y="3086053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Phone: (123) 456-7890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6" name="Google Shape;216;p15"/>
            <p:cNvSpPr txBox="1"/>
            <p:nvPr/>
          </p:nvSpPr>
          <p:spPr>
            <a:xfrm>
              <a:off x="613703" y="3278445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Email: jn</a:t>
              </a: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guyen</a:t>
              </a: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@email.ltd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17" name="Google Shape;217;p15"/>
            <p:cNvSpPr txBox="1"/>
            <p:nvPr/>
          </p:nvSpPr>
          <p:spPr>
            <a:xfrm>
              <a:off x="613703" y="3470837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Date: [Date]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218" name="Google Shape;218;p15"/>
          <p:cNvGrpSpPr/>
          <p:nvPr/>
        </p:nvGrpSpPr>
        <p:grpSpPr>
          <a:xfrm>
            <a:off x="3492003" y="8418484"/>
            <a:ext cx="2512200" cy="507783"/>
            <a:chOff x="613703" y="3086053"/>
            <a:chExt cx="2512200" cy="507783"/>
          </a:xfrm>
        </p:grpSpPr>
        <p:sp>
          <p:nvSpPr>
            <p:cNvPr id="219" name="Google Shape;219;p15"/>
            <p:cNvSpPr txBox="1"/>
            <p:nvPr/>
          </p:nvSpPr>
          <p:spPr>
            <a:xfrm>
              <a:off x="613703" y="3086053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Warm regards,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613703" y="3470837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Amanda Carter</a:t>
              </a:r>
              <a:endParaRPr b="1"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Google Shape;225;p16"/>
          <p:cNvGrpSpPr/>
          <p:nvPr/>
        </p:nvGrpSpPr>
        <p:grpSpPr>
          <a:xfrm>
            <a:off x="613712" y="703214"/>
            <a:ext cx="3509622" cy="644213"/>
            <a:chOff x="613697" y="703195"/>
            <a:chExt cx="3726900" cy="644213"/>
          </a:xfrm>
        </p:grpSpPr>
        <p:sp>
          <p:nvSpPr>
            <p:cNvPr id="226" name="Google Shape;226;p16"/>
            <p:cNvSpPr txBox="1"/>
            <p:nvPr/>
          </p:nvSpPr>
          <p:spPr>
            <a:xfrm>
              <a:off x="613697" y="703195"/>
              <a:ext cx="37269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4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MANDA CARTER</a:t>
              </a:r>
              <a:endParaRPr b="1" sz="24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7" name="Google Shape;227;p16"/>
            <p:cNvSpPr txBox="1"/>
            <p:nvPr/>
          </p:nvSpPr>
          <p:spPr>
            <a:xfrm>
              <a:off x="613697" y="1132009"/>
              <a:ext cx="372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848484"/>
                  </a:solidFill>
                  <a:latin typeface="Nunito"/>
                  <a:ea typeface="Nunito"/>
                  <a:cs typeface="Nunito"/>
                  <a:sym typeface="Nunito"/>
                </a:rPr>
                <a:t>Graphic Designer</a:t>
              </a:r>
              <a:endParaRPr>
                <a:solidFill>
                  <a:srgbClr val="848484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28" name="Google Shape;228;p16"/>
          <p:cNvGrpSpPr/>
          <p:nvPr/>
        </p:nvGrpSpPr>
        <p:grpSpPr>
          <a:xfrm>
            <a:off x="613703" y="2263003"/>
            <a:ext cx="2512200" cy="1330834"/>
            <a:chOff x="613703" y="2263003"/>
            <a:chExt cx="2512200" cy="1330834"/>
          </a:xfrm>
        </p:grpSpPr>
        <p:sp>
          <p:nvSpPr>
            <p:cNvPr id="229" name="Google Shape;229;p16"/>
            <p:cNvSpPr txBox="1"/>
            <p:nvPr/>
          </p:nvSpPr>
          <p:spPr>
            <a:xfrm>
              <a:off x="613703" y="2263003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CONTACT: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0" name="Google Shape;230;p16"/>
            <p:cNvSpPr txBox="1"/>
            <p:nvPr/>
          </p:nvSpPr>
          <p:spPr>
            <a:xfrm>
              <a:off x="613703" y="2708862"/>
              <a:ext cx="2512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123 Design Street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Creative City, State, ZIP Code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1" name="Google Shape;231;p16"/>
            <p:cNvSpPr txBox="1"/>
            <p:nvPr/>
          </p:nvSpPr>
          <p:spPr>
            <a:xfrm>
              <a:off x="613703" y="3086053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Phone: (123) 456-7890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2" name="Google Shape;232;p16"/>
            <p:cNvSpPr txBox="1"/>
            <p:nvPr/>
          </p:nvSpPr>
          <p:spPr>
            <a:xfrm>
              <a:off x="613703" y="3278445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Portfolio: www.amandacarter.ltd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3" name="Google Shape;233;p16"/>
            <p:cNvSpPr txBox="1"/>
            <p:nvPr/>
          </p:nvSpPr>
          <p:spPr>
            <a:xfrm>
              <a:off x="613703" y="3470837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Email: amanda.carter@email.ltd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234" name="Google Shape;234;p16"/>
          <p:cNvGrpSpPr/>
          <p:nvPr/>
        </p:nvGrpSpPr>
        <p:grpSpPr>
          <a:xfrm>
            <a:off x="613703" y="6789979"/>
            <a:ext cx="2523086" cy="944409"/>
            <a:chOff x="613703" y="6789979"/>
            <a:chExt cx="2523086" cy="944409"/>
          </a:xfrm>
        </p:grpSpPr>
        <p:sp>
          <p:nvSpPr>
            <p:cNvPr id="235" name="Google Shape;235;p16"/>
            <p:cNvSpPr txBox="1"/>
            <p:nvPr/>
          </p:nvSpPr>
          <p:spPr>
            <a:xfrm>
              <a:off x="613703" y="6789979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SKILLS: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6" name="Google Shape;236;p16"/>
            <p:cNvSpPr txBox="1"/>
            <p:nvPr/>
          </p:nvSpPr>
          <p:spPr>
            <a:xfrm>
              <a:off x="624589" y="7235838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Adobe Photoshop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7" name="Google Shape;237;p16"/>
            <p:cNvSpPr txBox="1"/>
            <p:nvPr/>
          </p:nvSpPr>
          <p:spPr>
            <a:xfrm>
              <a:off x="624589" y="7426338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Adobe Illustrator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38" name="Google Shape;238;p16"/>
            <p:cNvSpPr txBox="1"/>
            <p:nvPr/>
          </p:nvSpPr>
          <p:spPr>
            <a:xfrm>
              <a:off x="624589" y="7611388"/>
              <a:ext cx="2512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Adobe InDesign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  <p:grpSp>
        <p:nvGrpSpPr>
          <p:cNvPr id="239" name="Google Shape;239;p16"/>
          <p:cNvGrpSpPr/>
          <p:nvPr/>
        </p:nvGrpSpPr>
        <p:grpSpPr>
          <a:xfrm>
            <a:off x="613703" y="4139301"/>
            <a:ext cx="2531027" cy="2059564"/>
            <a:chOff x="613703" y="4139301"/>
            <a:chExt cx="2531027" cy="2059564"/>
          </a:xfrm>
        </p:grpSpPr>
        <p:sp>
          <p:nvSpPr>
            <p:cNvPr id="240" name="Google Shape;240;p16"/>
            <p:cNvSpPr txBox="1"/>
            <p:nvPr/>
          </p:nvSpPr>
          <p:spPr>
            <a:xfrm>
              <a:off x="613703" y="5521465"/>
              <a:ext cx="2512200" cy="67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Relevant Coursework: </a:t>
              </a:r>
              <a:endParaRPr b="1"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Typography, Branding and 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Identity Design, Digital 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rPr>
                <a:t>Illustration</a:t>
              </a:r>
              <a:endParaRPr sz="800">
                <a:solidFill>
                  <a:srgbClr val="323232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241" name="Google Shape;241;p16"/>
            <p:cNvSpPr txBox="1"/>
            <p:nvPr/>
          </p:nvSpPr>
          <p:spPr>
            <a:xfrm>
              <a:off x="628442" y="4139301"/>
              <a:ext cx="251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EDUCATION: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42" name="Google Shape;242;p16"/>
            <p:cNvGrpSpPr/>
            <p:nvPr/>
          </p:nvGrpSpPr>
          <p:grpSpPr>
            <a:xfrm>
              <a:off x="632530" y="4585160"/>
              <a:ext cx="2512200" cy="671922"/>
              <a:chOff x="632530" y="4585160"/>
              <a:chExt cx="2512200" cy="671922"/>
            </a:xfrm>
          </p:grpSpPr>
          <p:sp>
            <p:nvSpPr>
              <p:cNvPr id="243" name="Google Shape;243;p16"/>
              <p:cNvSpPr txBox="1"/>
              <p:nvPr/>
            </p:nvSpPr>
            <p:spPr>
              <a:xfrm>
                <a:off x="632530" y="4585160"/>
                <a:ext cx="2512200" cy="49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Bachelor of Fine Arts</a:t>
                </a: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 in Graphic 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Design, Art Institute of 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Creativity, Creative City, State,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244" name="Google Shape;244;p16"/>
              <p:cNvSpPr txBox="1"/>
              <p:nvPr/>
            </p:nvSpPr>
            <p:spPr>
              <a:xfrm>
                <a:off x="632530" y="5134081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Graduated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245" name="Google Shape;245;p16"/>
          <p:cNvGrpSpPr/>
          <p:nvPr/>
        </p:nvGrpSpPr>
        <p:grpSpPr>
          <a:xfrm>
            <a:off x="613703" y="8303104"/>
            <a:ext cx="2523086" cy="1325409"/>
            <a:chOff x="613703" y="8303104"/>
            <a:chExt cx="2523086" cy="1325409"/>
          </a:xfrm>
        </p:grpSpPr>
        <p:grpSp>
          <p:nvGrpSpPr>
            <p:cNvPr id="246" name="Google Shape;246;p16"/>
            <p:cNvGrpSpPr/>
            <p:nvPr/>
          </p:nvGrpSpPr>
          <p:grpSpPr>
            <a:xfrm>
              <a:off x="613703" y="8303104"/>
              <a:ext cx="2523086" cy="759359"/>
              <a:chOff x="613703" y="6789979"/>
              <a:chExt cx="2523086" cy="759359"/>
            </a:xfrm>
          </p:grpSpPr>
          <p:sp>
            <p:nvSpPr>
              <p:cNvPr id="247" name="Google Shape;247;p16"/>
              <p:cNvSpPr txBox="1"/>
              <p:nvPr/>
            </p:nvSpPr>
            <p:spPr>
              <a:xfrm>
                <a:off x="613703" y="6789979"/>
                <a:ext cx="2512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CERTIFICATIONS:</a:t>
                </a:r>
                <a:endParaRPr b="1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8" name="Google Shape;248;p16"/>
              <p:cNvSpPr txBox="1"/>
              <p:nvPr/>
            </p:nvSpPr>
            <p:spPr>
              <a:xfrm>
                <a:off x="624589" y="72358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Adobe Certified Expert </a:t>
                </a:r>
                <a:endParaRPr b="1"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249" name="Google Shape;249;p16"/>
              <p:cNvSpPr txBox="1"/>
              <p:nvPr/>
            </p:nvSpPr>
            <p:spPr>
              <a:xfrm>
                <a:off x="624589" y="74263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(ACE) in Adobe Illustrator,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250" name="Google Shape;250;p16"/>
            <p:cNvGrpSpPr/>
            <p:nvPr/>
          </p:nvGrpSpPr>
          <p:grpSpPr>
            <a:xfrm>
              <a:off x="624589" y="9315013"/>
              <a:ext cx="2512200" cy="313500"/>
              <a:chOff x="624589" y="7235838"/>
              <a:chExt cx="2512200" cy="313500"/>
            </a:xfrm>
          </p:grpSpPr>
          <p:sp>
            <p:nvSpPr>
              <p:cNvPr id="251" name="Google Shape;251;p16"/>
              <p:cNvSpPr txBox="1"/>
              <p:nvPr/>
            </p:nvSpPr>
            <p:spPr>
              <a:xfrm>
                <a:off x="624589" y="72358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UI/UX Design Certificate,</a:t>
                </a: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 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252" name="Google Shape;252;p16"/>
              <p:cNvSpPr txBox="1"/>
              <p:nvPr/>
            </p:nvSpPr>
            <p:spPr>
              <a:xfrm>
                <a:off x="624589" y="7426338"/>
                <a:ext cx="25122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Online </a:t>
                </a:r>
                <a:r>
                  <a:rPr lang="uk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rPr>
                  <a:t>Course, 20XX</a:t>
                </a:r>
                <a:endParaRPr sz="800">
                  <a:solidFill>
                    <a:srgbClr val="323232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253" name="Google Shape;253;p16"/>
          <p:cNvGrpSpPr/>
          <p:nvPr/>
        </p:nvGrpSpPr>
        <p:grpSpPr>
          <a:xfrm>
            <a:off x="3502996" y="2263012"/>
            <a:ext cx="3427141" cy="7363046"/>
            <a:chOff x="3502996" y="2263012"/>
            <a:chExt cx="3427141" cy="7363046"/>
          </a:xfrm>
        </p:grpSpPr>
        <p:sp>
          <p:nvSpPr>
            <p:cNvPr id="254" name="Google Shape;254;p16"/>
            <p:cNvSpPr txBox="1"/>
            <p:nvPr/>
          </p:nvSpPr>
          <p:spPr>
            <a:xfrm>
              <a:off x="3509526" y="2263012"/>
              <a:ext cx="3420612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REFERENCES:</a:t>
              </a:r>
              <a:endParaRPr b="1" sz="12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55" name="Google Shape;255;p16"/>
            <p:cNvGrpSpPr/>
            <p:nvPr/>
          </p:nvGrpSpPr>
          <p:grpSpPr>
            <a:xfrm>
              <a:off x="3502996" y="2700825"/>
              <a:ext cx="3368144" cy="893012"/>
              <a:chOff x="3502996" y="2700825"/>
              <a:chExt cx="3368144" cy="893012"/>
            </a:xfrm>
          </p:grpSpPr>
          <p:grpSp>
            <p:nvGrpSpPr>
              <p:cNvPr id="256" name="Google Shape;256;p16"/>
              <p:cNvGrpSpPr/>
              <p:nvPr/>
            </p:nvGrpSpPr>
            <p:grpSpPr>
              <a:xfrm>
                <a:off x="3502996" y="2700825"/>
                <a:ext cx="3368144" cy="153900"/>
                <a:chOff x="3561930" y="5332722"/>
                <a:chExt cx="3368144" cy="153900"/>
              </a:xfrm>
            </p:grpSpPr>
            <p:sp>
              <p:nvSpPr>
                <p:cNvPr id="257" name="Google Shape;257;p16"/>
                <p:cNvSpPr txBox="1"/>
                <p:nvPr/>
              </p:nvSpPr>
              <p:spPr>
                <a:xfrm>
                  <a:off x="3729674" y="5347059"/>
                  <a:ext cx="32004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Emily Thompson</a:t>
                  </a:r>
                  <a:endParaRPr b="1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58" name="Google Shape;258;p16"/>
                <p:cNvSpPr txBox="1"/>
                <p:nvPr/>
              </p:nvSpPr>
              <p:spPr>
                <a:xfrm>
                  <a:off x="3561930" y="5332722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259" name="Google Shape;259;p16"/>
              <p:cNvGrpSpPr/>
              <p:nvPr/>
            </p:nvGrpSpPr>
            <p:grpSpPr>
              <a:xfrm>
                <a:off x="3667403" y="2889801"/>
                <a:ext cx="2512200" cy="704036"/>
                <a:chOff x="613703" y="2889801"/>
                <a:chExt cx="2512200" cy="704036"/>
              </a:xfrm>
            </p:grpSpPr>
            <p:sp>
              <p:nvSpPr>
                <p:cNvPr id="260" name="Google Shape;260;p16"/>
                <p:cNvSpPr txBox="1"/>
                <p:nvPr/>
              </p:nvSpPr>
              <p:spPr>
                <a:xfrm>
                  <a:off x="613703" y="2889801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Position: Senior Graphic Designer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61" name="Google Shape;261;p16"/>
                <p:cNvSpPr txBox="1"/>
                <p:nvPr/>
              </p:nvSpPr>
              <p:spPr>
                <a:xfrm>
                  <a:off x="613703" y="3086053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Company: Visionary Design Studio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62" name="Google Shape;262;p16"/>
                <p:cNvSpPr txBox="1"/>
                <p:nvPr/>
              </p:nvSpPr>
              <p:spPr>
                <a:xfrm>
                  <a:off x="613703" y="3278445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Phone: (555) 123-4567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63" name="Google Shape;263;p16"/>
                <p:cNvSpPr txBox="1"/>
                <p:nvPr/>
              </p:nvSpPr>
              <p:spPr>
                <a:xfrm>
                  <a:off x="613703" y="3470837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Email: emily.thompson@visionarydesign.ltd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  <p:grpSp>
          <p:nvGrpSpPr>
            <p:cNvPr id="264" name="Google Shape;264;p16"/>
            <p:cNvGrpSpPr/>
            <p:nvPr/>
          </p:nvGrpSpPr>
          <p:grpSpPr>
            <a:xfrm>
              <a:off x="3502996" y="4022704"/>
              <a:ext cx="3368144" cy="893012"/>
              <a:chOff x="3502996" y="2700825"/>
              <a:chExt cx="3368144" cy="893012"/>
            </a:xfrm>
          </p:grpSpPr>
          <p:grpSp>
            <p:nvGrpSpPr>
              <p:cNvPr id="265" name="Google Shape;265;p16"/>
              <p:cNvGrpSpPr/>
              <p:nvPr/>
            </p:nvGrpSpPr>
            <p:grpSpPr>
              <a:xfrm>
                <a:off x="3502996" y="2700825"/>
                <a:ext cx="3368144" cy="153900"/>
                <a:chOff x="3561930" y="5332722"/>
                <a:chExt cx="3368144" cy="153900"/>
              </a:xfrm>
            </p:grpSpPr>
            <p:sp>
              <p:nvSpPr>
                <p:cNvPr id="266" name="Google Shape;266;p16"/>
                <p:cNvSpPr txBox="1"/>
                <p:nvPr/>
              </p:nvSpPr>
              <p:spPr>
                <a:xfrm>
                  <a:off x="3729674" y="5347059"/>
                  <a:ext cx="32004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Michael Rodriguez</a:t>
                  </a:r>
                  <a:endParaRPr b="1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67" name="Google Shape;267;p16"/>
                <p:cNvSpPr txBox="1"/>
                <p:nvPr/>
              </p:nvSpPr>
              <p:spPr>
                <a:xfrm>
                  <a:off x="3561930" y="5332722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268" name="Google Shape;268;p16"/>
              <p:cNvGrpSpPr/>
              <p:nvPr/>
            </p:nvGrpSpPr>
            <p:grpSpPr>
              <a:xfrm>
                <a:off x="3667403" y="2889801"/>
                <a:ext cx="2512200" cy="704036"/>
                <a:chOff x="613703" y="2889801"/>
                <a:chExt cx="2512200" cy="704036"/>
              </a:xfrm>
            </p:grpSpPr>
            <p:sp>
              <p:nvSpPr>
                <p:cNvPr id="269" name="Google Shape;269;p16"/>
                <p:cNvSpPr txBox="1"/>
                <p:nvPr/>
              </p:nvSpPr>
              <p:spPr>
                <a:xfrm>
                  <a:off x="613703" y="2889801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Position: Art Director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70" name="Google Shape;270;p16"/>
                <p:cNvSpPr txBox="1"/>
                <p:nvPr/>
              </p:nvSpPr>
              <p:spPr>
                <a:xfrm>
                  <a:off x="613703" y="3086053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Company: Creative Minds Agency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71" name="Google Shape;271;p16"/>
                <p:cNvSpPr txBox="1"/>
                <p:nvPr/>
              </p:nvSpPr>
              <p:spPr>
                <a:xfrm>
                  <a:off x="613703" y="3278445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Phone: (555) 234-5678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72" name="Google Shape;272;p16"/>
                <p:cNvSpPr txBox="1"/>
                <p:nvPr/>
              </p:nvSpPr>
              <p:spPr>
                <a:xfrm>
                  <a:off x="613703" y="3470837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Email: michael.rodriguez@creativemindsagency.ltd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  <p:grpSp>
          <p:nvGrpSpPr>
            <p:cNvPr id="273" name="Google Shape;273;p16"/>
            <p:cNvGrpSpPr/>
            <p:nvPr/>
          </p:nvGrpSpPr>
          <p:grpSpPr>
            <a:xfrm>
              <a:off x="3502996" y="5344583"/>
              <a:ext cx="3368144" cy="700621"/>
              <a:chOff x="3502996" y="2700825"/>
              <a:chExt cx="3368144" cy="700621"/>
            </a:xfrm>
          </p:grpSpPr>
          <p:grpSp>
            <p:nvGrpSpPr>
              <p:cNvPr id="274" name="Google Shape;274;p16"/>
              <p:cNvGrpSpPr/>
              <p:nvPr/>
            </p:nvGrpSpPr>
            <p:grpSpPr>
              <a:xfrm>
                <a:off x="3502996" y="2700825"/>
                <a:ext cx="3368144" cy="153900"/>
                <a:chOff x="3561930" y="5332722"/>
                <a:chExt cx="3368144" cy="153900"/>
              </a:xfrm>
            </p:grpSpPr>
            <p:sp>
              <p:nvSpPr>
                <p:cNvPr id="275" name="Google Shape;275;p16"/>
                <p:cNvSpPr txBox="1"/>
                <p:nvPr/>
              </p:nvSpPr>
              <p:spPr>
                <a:xfrm>
                  <a:off x="3729674" y="5347059"/>
                  <a:ext cx="32004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Sarah Johnson</a:t>
                  </a:r>
                  <a:endParaRPr b="1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76" name="Google Shape;276;p16"/>
                <p:cNvSpPr txBox="1"/>
                <p:nvPr/>
              </p:nvSpPr>
              <p:spPr>
                <a:xfrm>
                  <a:off x="3561930" y="5332722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277" name="Google Shape;277;p16"/>
              <p:cNvGrpSpPr/>
              <p:nvPr/>
            </p:nvGrpSpPr>
            <p:grpSpPr>
              <a:xfrm>
                <a:off x="3667403" y="2889801"/>
                <a:ext cx="2512200" cy="511644"/>
                <a:chOff x="613703" y="2889801"/>
                <a:chExt cx="2512200" cy="511644"/>
              </a:xfrm>
            </p:grpSpPr>
            <p:sp>
              <p:nvSpPr>
                <p:cNvPr id="278" name="Google Shape;278;p16"/>
                <p:cNvSpPr txBox="1"/>
                <p:nvPr/>
              </p:nvSpPr>
              <p:spPr>
                <a:xfrm>
                  <a:off x="613703" y="2889801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Company: DesignWorks Inc.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79" name="Google Shape;279;p16"/>
                <p:cNvSpPr txBox="1"/>
                <p:nvPr/>
              </p:nvSpPr>
              <p:spPr>
                <a:xfrm>
                  <a:off x="613703" y="3086053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Phone: (555) 345-6789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80" name="Google Shape;280;p16"/>
                <p:cNvSpPr txBox="1"/>
                <p:nvPr/>
              </p:nvSpPr>
              <p:spPr>
                <a:xfrm>
                  <a:off x="613703" y="3278445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Email: sarah.johnson@designworks.ltd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  <p:grpSp>
          <p:nvGrpSpPr>
            <p:cNvPr id="281" name="Google Shape;281;p16"/>
            <p:cNvGrpSpPr/>
            <p:nvPr/>
          </p:nvGrpSpPr>
          <p:grpSpPr>
            <a:xfrm>
              <a:off x="3502996" y="6474070"/>
              <a:ext cx="2698852" cy="893012"/>
              <a:chOff x="3502996" y="2700825"/>
              <a:chExt cx="2698852" cy="893012"/>
            </a:xfrm>
          </p:grpSpPr>
          <p:grpSp>
            <p:nvGrpSpPr>
              <p:cNvPr id="282" name="Google Shape;282;p16"/>
              <p:cNvGrpSpPr/>
              <p:nvPr/>
            </p:nvGrpSpPr>
            <p:grpSpPr>
              <a:xfrm>
                <a:off x="3502996" y="2700825"/>
                <a:ext cx="2698852" cy="153900"/>
                <a:chOff x="3561930" y="5332722"/>
                <a:chExt cx="2698852" cy="153900"/>
              </a:xfrm>
            </p:grpSpPr>
            <p:sp>
              <p:nvSpPr>
                <p:cNvPr id="283" name="Google Shape;283;p16"/>
                <p:cNvSpPr txBox="1"/>
                <p:nvPr/>
              </p:nvSpPr>
              <p:spPr>
                <a:xfrm>
                  <a:off x="3729682" y="5347048"/>
                  <a:ext cx="25311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Jason Davis</a:t>
                  </a:r>
                  <a:endParaRPr b="1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84" name="Google Shape;284;p16"/>
                <p:cNvSpPr txBox="1"/>
                <p:nvPr/>
              </p:nvSpPr>
              <p:spPr>
                <a:xfrm>
                  <a:off x="3561930" y="5332722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285" name="Google Shape;285;p16"/>
              <p:cNvGrpSpPr/>
              <p:nvPr/>
            </p:nvGrpSpPr>
            <p:grpSpPr>
              <a:xfrm>
                <a:off x="3667403" y="2889801"/>
                <a:ext cx="2512200" cy="704036"/>
                <a:chOff x="613703" y="2889801"/>
                <a:chExt cx="2512200" cy="704036"/>
              </a:xfrm>
            </p:grpSpPr>
            <p:sp>
              <p:nvSpPr>
                <p:cNvPr id="286" name="Google Shape;286;p16"/>
                <p:cNvSpPr txBox="1"/>
                <p:nvPr/>
              </p:nvSpPr>
              <p:spPr>
                <a:xfrm>
                  <a:off x="613703" y="2889801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Position: Marketing Manager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87" name="Google Shape;287;p16"/>
                <p:cNvSpPr txBox="1"/>
                <p:nvPr/>
              </p:nvSpPr>
              <p:spPr>
                <a:xfrm>
                  <a:off x="613703" y="3086053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Company: BrandGenius Solutions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88" name="Google Shape;288;p16"/>
                <p:cNvSpPr txBox="1"/>
                <p:nvPr/>
              </p:nvSpPr>
              <p:spPr>
                <a:xfrm>
                  <a:off x="613703" y="3278445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Phone: (555) 456-7890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89" name="Google Shape;289;p16"/>
                <p:cNvSpPr txBox="1"/>
                <p:nvPr/>
              </p:nvSpPr>
              <p:spPr>
                <a:xfrm>
                  <a:off x="613703" y="3470837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Email: jason.davis@brandgenius.ltd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  <p:grpSp>
          <p:nvGrpSpPr>
            <p:cNvPr id="290" name="Google Shape;290;p16"/>
            <p:cNvGrpSpPr/>
            <p:nvPr/>
          </p:nvGrpSpPr>
          <p:grpSpPr>
            <a:xfrm>
              <a:off x="3502996" y="7795950"/>
              <a:ext cx="2698852" cy="700621"/>
              <a:chOff x="3502996" y="2700825"/>
              <a:chExt cx="2698852" cy="700621"/>
            </a:xfrm>
          </p:grpSpPr>
          <p:grpSp>
            <p:nvGrpSpPr>
              <p:cNvPr id="291" name="Google Shape;291;p16"/>
              <p:cNvGrpSpPr/>
              <p:nvPr/>
            </p:nvGrpSpPr>
            <p:grpSpPr>
              <a:xfrm>
                <a:off x="3502996" y="2700825"/>
                <a:ext cx="2698852" cy="153900"/>
                <a:chOff x="3561930" y="5332722"/>
                <a:chExt cx="2698852" cy="153900"/>
              </a:xfrm>
            </p:grpSpPr>
            <p:sp>
              <p:nvSpPr>
                <p:cNvPr id="292" name="Google Shape;292;p16"/>
                <p:cNvSpPr txBox="1"/>
                <p:nvPr/>
              </p:nvSpPr>
              <p:spPr>
                <a:xfrm>
                  <a:off x="3729682" y="5347048"/>
                  <a:ext cx="25311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Rachel Lee</a:t>
                  </a:r>
                  <a:endParaRPr b="1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93" name="Google Shape;293;p16"/>
                <p:cNvSpPr txBox="1"/>
                <p:nvPr/>
              </p:nvSpPr>
              <p:spPr>
                <a:xfrm>
                  <a:off x="3561930" y="5332722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294" name="Google Shape;294;p16"/>
              <p:cNvGrpSpPr/>
              <p:nvPr/>
            </p:nvGrpSpPr>
            <p:grpSpPr>
              <a:xfrm>
                <a:off x="3667403" y="2889801"/>
                <a:ext cx="2512200" cy="511644"/>
                <a:chOff x="613703" y="2889801"/>
                <a:chExt cx="2512200" cy="511644"/>
              </a:xfrm>
            </p:grpSpPr>
            <p:sp>
              <p:nvSpPr>
                <p:cNvPr id="295" name="Google Shape;295;p16"/>
                <p:cNvSpPr txBox="1"/>
                <p:nvPr/>
              </p:nvSpPr>
              <p:spPr>
                <a:xfrm>
                  <a:off x="613703" y="2889801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Company: Spark Design Studio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96" name="Google Shape;296;p16"/>
                <p:cNvSpPr txBox="1"/>
                <p:nvPr/>
              </p:nvSpPr>
              <p:spPr>
                <a:xfrm>
                  <a:off x="613703" y="3086053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Phone: (555) 567-8901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97" name="Google Shape;297;p16"/>
                <p:cNvSpPr txBox="1"/>
                <p:nvPr/>
              </p:nvSpPr>
              <p:spPr>
                <a:xfrm>
                  <a:off x="613703" y="3278445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Email: rachel.lee@sparkdesignstudio.ltd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  <p:grpSp>
          <p:nvGrpSpPr>
            <p:cNvPr id="298" name="Google Shape;298;p16"/>
            <p:cNvGrpSpPr/>
            <p:nvPr/>
          </p:nvGrpSpPr>
          <p:grpSpPr>
            <a:xfrm>
              <a:off x="3502996" y="8925437"/>
              <a:ext cx="2698852" cy="700621"/>
              <a:chOff x="3502996" y="2700825"/>
              <a:chExt cx="2698852" cy="700621"/>
            </a:xfrm>
          </p:grpSpPr>
          <p:grpSp>
            <p:nvGrpSpPr>
              <p:cNvPr id="299" name="Google Shape;299;p16"/>
              <p:cNvGrpSpPr/>
              <p:nvPr/>
            </p:nvGrpSpPr>
            <p:grpSpPr>
              <a:xfrm>
                <a:off x="3502996" y="2700825"/>
                <a:ext cx="2698852" cy="153900"/>
                <a:chOff x="3561930" y="5332722"/>
                <a:chExt cx="2698852" cy="153900"/>
              </a:xfrm>
            </p:grpSpPr>
            <p:sp>
              <p:nvSpPr>
                <p:cNvPr id="300" name="Google Shape;300;p16"/>
                <p:cNvSpPr txBox="1"/>
                <p:nvPr/>
              </p:nvSpPr>
              <p:spPr>
                <a:xfrm>
                  <a:off x="3729682" y="5347048"/>
                  <a:ext cx="25311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Sarah Johnson</a:t>
                  </a:r>
                  <a:endParaRPr b="1"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301" name="Google Shape;301;p16"/>
                <p:cNvSpPr txBox="1"/>
                <p:nvPr/>
              </p:nvSpPr>
              <p:spPr>
                <a:xfrm>
                  <a:off x="3561930" y="5332722"/>
                  <a:ext cx="121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•</a:t>
                  </a:r>
                  <a:endParaRPr sz="10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  <p:grpSp>
            <p:nvGrpSpPr>
              <p:cNvPr id="302" name="Google Shape;302;p16"/>
              <p:cNvGrpSpPr/>
              <p:nvPr/>
            </p:nvGrpSpPr>
            <p:grpSpPr>
              <a:xfrm>
                <a:off x="3667403" y="2889801"/>
                <a:ext cx="2512200" cy="511644"/>
                <a:chOff x="613703" y="2889801"/>
                <a:chExt cx="2512200" cy="511644"/>
              </a:xfrm>
            </p:grpSpPr>
            <p:sp>
              <p:nvSpPr>
                <p:cNvPr id="303" name="Google Shape;303;p16"/>
                <p:cNvSpPr txBox="1"/>
                <p:nvPr/>
              </p:nvSpPr>
              <p:spPr>
                <a:xfrm>
                  <a:off x="613703" y="2889801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Company: DesignWorks Inc.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304" name="Google Shape;304;p16"/>
                <p:cNvSpPr txBox="1"/>
                <p:nvPr/>
              </p:nvSpPr>
              <p:spPr>
                <a:xfrm>
                  <a:off x="613703" y="3086053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Phone: (555) 345-6789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305" name="Google Shape;305;p16"/>
                <p:cNvSpPr txBox="1"/>
                <p:nvPr/>
              </p:nvSpPr>
              <p:spPr>
                <a:xfrm>
                  <a:off x="613703" y="3278445"/>
                  <a:ext cx="25122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323232"/>
                      </a:solidFill>
                      <a:latin typeface="Lora"/>
                      <a:ea typeface="Lora"/>
                      <a:cs typeface="Lora"/>
                      <a:sym typeface="Lora"/>
                    </a:rPr>
                    <a:t>Email: sarah.johnson@designworks.ltd</a:t>
                  </a:r>
                  <a:endParaRPr sz="800">
                    <a:solidFill>
                      <a:srgbClr val="323232"/>
                    </a:solidFill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