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Amatic SC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AmaticSC-regular.fntdata"/><Relationship Id="rId7" Type="http://schemas.openxmlformats.org/officeDocument/2006/relationships/font" Target="fonts/AmaticS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2000"/>
            <a:chOff x="-8009650" y="0"/>
            <a:chExt cx="7560000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-8009650" y="0"/>
              <a:ext cx="7560000" cy="10692000"/>
            </a:xfrm>
            <a:prstGeom prst="rect">
              <a:avLst/>
            </a:prstGeom>
            <a:solidFill>
              <a:srgbClr val="C9D6C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3"/>
            <p:cNvSpPr/>
            <p:nvPr/>
          </p:nvSpPr>
          <p:spPr>
            <a:xfrm>
              <a:off x="-7829650" y="180000"/>
              <a:ext cx="7200000" cy="10332000"/>
            </a:xfrm>
            <a:prstGeom prst="roundRect">
              <a:avLst>
                <a:gd fmla="val 510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13"/>
          <p:cNvSpPr txBox="1"/>
          <p:nvPr/>
        </p:nvSpPr>
        <p:spPr>
          <a:xfrm>
            <a:off x="480635" y="486400"/>
            <a:ext cx="1694400" cy="13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500">
                <a:latin typeface="Amatic SC"/>
                <a:ea typeface="Amatic SC"/>
                <a:cs typeface="Amatic SC"/>
                <a:sym typeface="Amatic SC"/>
              </a:rPr>
              <a:t>WEEKLY</a:t>
            </a:r>
            <a:endParaRPr b="1" sz="5500"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5500">
                <a:latin typeface="Amatic SC"/>
                <a:ea typeface="Amatic SC"/>
                <a:cs typeface="Amatic SC"/>
                <a:sym typeface="Amatic SC"/>
              </a:rPr>
              <a:t>DO LIST</a:t>
            </a:r>
            <a:endParaRPr b="1" sz="55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58" name="Google Shape;58;p13"/>
          <p:cNvSpPr/>
          <p:nvPr/>
        </p:nvSpPr>
        <p:spPr>
          <a:xfrm rot="-1288903">
            <a:off x="1094005" y="894271"/>
            <a:ext cx="319494" cy="437377"/>
          </a:xfrm>
          <a:prstGeom prst="roundRect">
            <a:avLst>
              <a:gd fmla="val 16667" name="adj"/>
            </a:avLst>
          </a:prstGeom>
          <a:solidFill>
            <a:srgbClr val="C9D6C5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2700">
                <a:latin typeface="Amatic SC"/>
                <a:ea typeface="Amatic SC"/>
                <a:cs typeface="Amatic SC"/>
                <a:sym typeface="Amatic SC"/>
              </a:rPr>
              <a:t>to</a:t>
            </a:r>
            <a:endParaRPr b="1" sz="27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319625" y="486400"/>
            <a:ext cx="2083500" cy="458400"/>
          </a:xfrm>
          <a:prstGeom prst="roundRect">
            <a:avLst>
              <a:gd fmla="val 7990" name="adj"/>
            </a:avLst>
          </a:prstGeom>
          <a:solidFill>
            <a:srgbClr val="C9D6C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Amatic SC"/>
                <a:ea typeface="Amatic SC"/>
                <a:cs typeface="Amatic SC"/>
                <a:sym typeface="Amatic SC"/>
              </a:rPr>
              <a:t>WEEK:</a:t>
            </a:r>
            <a:endParaRPr b="1" sz="13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319625" y="1209925"/>
            <a:ext cx="2083500" cy="458400"/>
          </a:xfrm>
          <a:prstGeom prst="roundRect">
            <a:avLst>
              <a:gd fmla="val 7990" name="adj"/>
            </a:avLst>
          </a:prstGeom>
          <a:solidFill>
            <a:srgbClr val="DBCFD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Amatic SC"/>
                <a:ea typeface="Amatic SC"/>
                <a:cs typeface="Amatic SC"/>
                <a:sym typeface="Amatic SC"/>
              </a:rPr>
              <a:t>MONTH:</a:t>
            </a:r>
            <a:endParaRPr b="1" sz="1300"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4761950" y="486400"/>
            <a:ext cx="2261100" cy="1182000"/>
          </a:xfrm>
          <a:prstGeom prst="roundRect">
            <a:avLst>
              <a:gd fmla="val 7990" name="adj"/>
            </a:avLst>
          </a:prstGeom>
          <a:solidFill>
            <a:srgbClr val="EFDFD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latin typeface="Amatic SC"/>
                <a:ea typeface="Amatic SC"/>
                <a:cs typeface="Amatic SC"/>
                <a:sym typeface="Amatic SC"/>
              </a:rPr>
              <a:t>NOTES:</a:t>
            </a:r>
            <a:endParaRPr b="1" sz="1300">
              <a:latin typeface="Amatic SC"/>
              <a:ea typeface="Amatic SC"/>
              <a:cs typeface="Amatic SC"/>
              <a:sym typeface="Amatic SC"/>
            </a:endParaRPr>
          </a:p>
        </p:txBody>
      </p:sp>
      <p:grpSp>
        <p:nvGrpSpPr>
          <p:cNvPr id="62" name="Google Shape;62;p13"/>
          <p:cNvGrpSpPr/>
          <p:nvPr/>
        </p:nvGrpSpPr>
        <p:grpSpPr>
          <a:xfrm>
            <a:off x="518425" y="2026125"/>
            <a:ext cx="3117600" cy="1156200"/>
            <a:chOff x="518425" y="2026125"/>
            <a:chExt cx="3117600" cy="1156200"/>
          </a:xfrm>
        </p:grpSpPr>
        <p:sp>
          <p:nvSpPr>
            <p:cNvPr id="63" name="Google Shape;63;p13"/>
            <p:cNvSpPr/>
            <p:nvPr/>
          </p:nvSpPr>
          <p:spPr>
            <a:xfrm>
              <a:off x="518425" y="2026125"/>
              <a:ext cx="3117600" cy="1156200"/>
            </a:xfrm>
            <a:prstGeom prst="roundRect">
              <a:avLst>
                <a:gd fmla="val 7990" name="adj"/>
              </a:avLst>
            </a:prstGeom>
            <a:solidFill>
              <a:srgbClr val="EFDFDC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Amatic SC"/>
                  <a:ea typeface="Amatic SC"/>
                  <a:cs typeface="Amatic SC"/>
                  <a:sym typeface="Amatic SC"/>
                </a:rPr>
                <a:t>PRIORITIES:</a:t>
              </a:r>
              <a:endParaRPr b="1" sz="13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cxnSp>
          <p:nvCxnSpPr>
            <p:cNvPr id="64" name="Google Shape;64;p13"/>
            <p:cNvCxnSpPr/>
            <p:nvPr/>
          </p:nvCxnSpPr>
          <p:spPr>
            <a:xfrm>
              <a:off x="632075" y="236192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632075" y="260422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632075" y="287897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7" name="Google Shape;67;p13"/>
          <p:cNvGrpSpPr/>
          <p:nvPr/>
        </p:nvGrpSpPr>
        <p:grpSpPr>
          <a:xfrm>
            <a:off x="3905450" y="2026125"/>
            <a:ext cx="3117600" cy="1156200"/>
            <a:chOff x="518425" y="2026125"/>
            <a:chExt cx="3117600" cy="1156200"/>
          </a:xfrm>
        </p:grpSpPr>
        <p:sp>
          <p:nvSpPr>
            <p:cNvPr id="68" name="Google Shape;68;p13"/>
            <p:cNvSpPr/>
            <p:nvPr/>
          </p:nvSpPr>
          <p:spPr>
            <a:xfrm>
              <a:off x="518425" y="2026125"/>
              <a:ext cx="3117600" cy="1156200"/>
            </a:xfrm>
            <a:prstGeom prst="roundRect">
              <a:avLst>
                <a:gd fmla="val 7990" name="adj"/>
              </a:avLst>
            </a:prstGeom>
            <a:solidFill>
              <a:srgbClr val="C9D6C5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Amatic SC"/>
                  <a:ea typeface="Amatic SC"/>
                  <a:cs typeface="Amatic SC"/>
                  <a:sym typeface="Amatic SC"/>
                </a:rPr>
                <a:t>TO DO:</a:t>
              </a:r>
              <a:endParaRPr b="1" sz="13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cxnSp>
          <p:nvCxnSpPr>
            <p:cNvPr id="69" name="Google Shape;69;p13"/>
            <p:cNvCxnSpPr/>
            <p:nvPr/>
          </p:nvCxnSpPr>
          <p:spPr>
            <a:xfrm>
              <a:off x="632075" y="236192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632075" y="260422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632075" y="2878975"/>
              <a:ext cx="28758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2" name="Google Shape;72;p13"/>
          <p:cNvGrpSpPr/>
          <p:nvPr/>
        </p:nvGrpSpPr>
        <p:grpSpPr>
          <a:xfrm>
            <a:off x="536947" y="3529475"/>
            <a:ext cx="1955400" cy="3147361"/>
            <a:chOff x="482497" y="3529475"/>
            <a:chExt cx="1955400" cy="3147361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482497" y="3529475"/>
              <a:ext cx="1955400" cy="3147361"/>
              <a:chOff x="2585772" y="3529475"/>
              <a:chExt cx="1955400" cy="3147361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2585772" y="3620136"/>
                <a:ext cx="1955400" cy="3056700"/>
              </a:xfrm>
              <a:prstGeom prst="roundRect">
                <a:avLst>
                  <a:gd fmla="val 7990" name="adj"/>
                </a:avLst>
              </a:prstGeom>
              <a:solidFill>
                <a:srgbClr val="E5EBE3"/>
              </a:solidFill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3087225" y="3529475"/>
                <a:ext cx="952500" cy="268200"/>
              </a:xfrm>
              <a:prstGeom prst="roundRect">
                <a:avLst>
                  <a:gd fmla="val 16667" name="adj"/>
                </a:avLst>
              </a:prstGeom>
              <a:solidFill>
                <a:srgbClr val="C9D6C5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latin typeface="Amatic SC"/>
                    <a:ea typeface="Amatic SC"/>
                    <a:cs typeface="Amatic SC"/>
                    <a:sym typeface="Amatic SC"/>
                  </a:rPr>
                  <a:t>MONDAY</a:t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</p:grpSp>
        <p:sp>
          <p:nvSpPr>
            <p:cNvPr id="76" name="Google Shape;76;p13"/>
            <p:cNvSpPr txBox="1"/>
            <p:nvPr/>
          </p:nvSpPr>
          <p:spPr>
            <a:xfrm>
              <a:off x="864675" y="3824025"/>
              <a:ext cx="13773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678404" y="3876328"/>
              <a:ext cx="1563600" cy="2590412"/>
              <a:chOff x="678404" y="3876328"/>
              <a:chExt cx="1563600" cy="2590412"/>
            </a:xfrm>
          </p:grpSpPr>
          <p:cxnSp>
            <p:nvCxnSpPr>
              <p:cNvPr id="78" name="Google Shape;78;p13"/>
              <p:cNvCxnSpPr/>
              <p:nvPr/>
            </p:nvCxnSpPr>
            <p:spPr>
              <a:xfrm>
                <a:off x="678404" y="404566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9" name="Google Shape;79;p13"/>
              <p:cNvCxnSpPr/>
              <p:nvPr/>
            </p:nvCxnSpPr>
            <p:spPr>
              <a:xfrm>
                <a:off x="678404" y="428777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>
                <a:off x="678404" y="452988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1" name="Google Shape;81;p13"/>
              <p:cNvCxnSpPr/>
              <p:nvPr/>
            </p:nvCxnSpPr>
            <p:spPr>
              <a:xfrm>
                <a:off x="678404" y="477198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2" name="Google Shape;82;p13"/>
              <p:cNvCxnSpPr/>
              <p:nvPr/>
            </p:nvCxnSpPr>
            <p:spPr>
              <a:xfrm>
                <a:off x="678404" y="501409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3" name="Google Shape;83;p13"/>
              <p:cNvCxnSpPr/>
              <p:nvPr/>
            </p:nvCxnSpPr>
            <p:spPr>
              <a:xfrm>
                <a:off x="678404" y="525620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678404" y="549831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678404" y="574041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678404" y="598252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678404" y="622463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678404" y="646674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9" name="Google Shape;89;p13"/>
              <p:cNvSpPr/>
              <p:nvPr/>
            </p:nvSpPr>
            <p:spPr>
              <a:xfrm>
                <a:off x="678495" y="38763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678495" y="4118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678495" y="436047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678495" y="4602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678495" y="4844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678495" y="5086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3"/>
              <p:cNvSpPr/>
              <p:nvPr/>
            </p:nvSpPr>
            <p:spPr>
              <a:xfrm>
                <a:off x="678495" y="53280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678495" y="55692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3"/>
              <p:cNvSpPr/>
              <p:nvPr/>
            </p:nvSpPr>
            <p:spPr>
              <a:xfrm>
                <a:off x="678495" y="58095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3"/>
              <p:cNvSpPr/>
              <p:nvPr/>
            </p:nvSpPr>
            <p:spPr>
              <a:xfrm>
                <a:off x="678495" y="60521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678495" y="62946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00" name="Google Shape;100;p13"/>
          <p:cNvGrpSpPr/>
          <p:nvPr/>
        </p:nvGrpSpPr>
        <p:grpSpPr>
          <a:xfrm>
            <a:off x="2802297" y="3529475"/>
            <a:ext cx="1955400" cy="3147361"/>
            <a:chOff x="482497" y="3529475"/>
            <a:chExt cx="1955400" cy="3147361"/>
          </a:xfrm>
        </p:grpSpPr>
        <p:grpSp>
          <p:nvGrpSpPr>
            <p:cNvPr id="101" name="Google Shape;101;p13"/>
            <p:cNvGrpSpPr/>
            <p:nvPr/>
          </p:nvGrpSpPr>
          <p:grpSpPr>
            <a:xfrm>
              <a:off x="482497" y="3529475"/>
              <a:ext cx="1955400" cy="3147361"/>
              <a:chOff x="2585772" y="3529475"/>
              <a:chExt cx="1955400" cy="3147361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2585772" y="3620136"/>
                <a:ext cx="1955400" cy="3056700"/>
              </a:xfrm>
              <a:prstGeom prst="roundRect">
                <a:avLst>
                  <a:gd fmla="val 7990" name="adj"/>
                </a:avLst>
              </a:prstGeom>
              <a:solidFill>
                <a:srgbClr val="F7F0EE"/>
              </a:solidFill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3087225" y="3529475"/>
                <a:ext cx="952500" cy="268200"/>
              </a:xfrm>
              <a:prstGeom prst="roundRect">
                <a:avLst>
                  <a:gd fmla="val 16667" name="adj"/>
                </a:avLst>
              </a:prstGeom>
              <a:solidFill>
                <a:srgbClr val="EFDFDC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latin typeface="Amatic SC"/>
                    <a:ea typeface="Amatic SC"/>
                    <a:cs typeface="Amatic SC"/>
                    <a:sym typeface="Amatic SC"/>
                  </a:rPr>
                  <a:t>TUESDAY</a:t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</p:grpSp>
        <p:sp>
          <p:nvSpPr>
            <p:cNvPr id="104" name="Google Shape;104;p13"/>
            <p:cNvSpPr txBox="1"/>
            <p:nvPr/>
          </p:nvSpPr>
          <p:spPr>
            <a:xfrm>
              <a:off x="864675" y="3824025"/>
              <a:ext cx="13773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105" name="Google Shape;105;p13"/>
            <p:cNvGrpSpPr/>
            <p:nvPr/>
          </p:nvGrpSpPr>
          <p:grpSpPr>
            <a:xfrm>
              <a:off x="678404" y="3876328"/>
              <a:ext cx="1563600" cy="2590412"/>
              <a:chOff x="678404" y="3876328"/>
              <a:chExt cx="1563600" cy="2590412"/>
            </a:xfrm>
          </p:grpSpPr>
          <p:cxnSp>
            <p:nvCxnSpPr>
              <p:cNvPr id="106" name="Google Shape;106;p13"/>
              <p:cNvCxnSpPr/>
              <p:nvPr/>
            </p:nvCxnSpPr>
            <p:spPr>
              <a:xfrm>
                <a:off x="678404" y="404566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7" name="Google Shape;107;p13"/>
              <p:cNvCxnSpPr/>
              <p:nvPr/>
            </p:nvCxnSpPr>
            <p:spPr>
              <a:xfrm>
                <a:off x="678404" y="428777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678404" y="452988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678404" y="477198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678404" y="501409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1" name="Google Shape;111;p13"/>
              <p:cNvCxnSpPr/>
              <p:nvPr/>
            </p:nvCxnSpPr>
            <p:spPr>
              <a:xfrm>
                <a:off x="678404" y="525620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2" name="Google Shape;112;p13"/>
              <p:cNvCxnSpPr/>
              <p:nvPr/>
            </p:nvCxnSpPr>
            <p:spPr>
              <a:xfrm>
                <a:off x="678404" y="549831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3" name="Google Shape;113;p13"/>
              <p:cNvCxnSpPr/>
              <p:nvPr/>
            </p:nvCxnSpPr>
            <p:spPr>
              <a:xfrm>
                <a:off x="678404" y="574041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4" name="Google Shape;114;p13"/>
              <p:cNvCxnSpPr/>
              <p:nvPr/>
            </p:nvCxnSpPr>
            <p:spPr>
              <a:xfrm>
                <a:off x="678404" y="598252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5" name="Google Shape;115;p13"/>
              <p:cNvCxnSpPr/>
              <p:nvPr/>
            </p:nvCxnSpPr>
            <p:spPr>
              <a:xfrm>
                <a:off x="678404" y="622463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6" name="Google Shape;116;p13"/>
              <p:cNvCxnSpPr/>
              <p:nvPr/>
            </p:nvCxnSpPr>
            <p:spPr>
              <a:xfrm>
                <a:off x="678404" y="646674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7" name="Google Shape;117;p13"/>
              <p:cNvSpPr/>
              <p:nvPr/>
            </p:nvSpPr>
            <p:spPr>
              <a:xfrm>
                <a:off x="678495" y="38763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678495" y="4118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678495" y="436047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678495" y="4602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678495" y="4844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678495" y="5086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678495" y="53280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3"/>
              <p:cNvSpPr/>
              <p:nvPr/>
            </p:nvSpPr>
            <p:spPr>
              <a:xfrm>
                <a:off x="678495" y="55692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678495" y="58095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678495" y="60521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678495" y="62946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28" name="Google Shape;128;p13"/>
          <p:cNvGrpSpPr/>
          <p:nvPr/>
        </p:nvGrpSpPr>
        <p:grpSpPr>
          <a:xfrm>
            <a:off x="5067647" y="3529475"/>
            <a:ext cx="1955400" cy="3147361"/>
            <a:chOff x="482497" y="3529475"/>
            <a:chExt cx="1955400" cy="3147361"/>
          </a:xfrm>
        </p:grpSpPr>
        <p:grpSp>
          <p:nvGrpSpPr>
            <p:cNvPr id="129" name="Google Shape;129;p13"/>
            <p:cNvGrpSpPr/>
            <p:nvPr/>
          </p:nvGrpSpPr>
          <p:grpSpPr>
            <a:xfrm>
              <a:off x="482497" y="3529475"/>
              <a:ext cx="1955400" cy="3147361"/>
              <a:chOff x="2585772" y="3529475"/>
              <a:chExt cx="1955400" cy="3147361"/>
            </a:xfrm>
          </p:grpSpPr>
          <p:sp>
            <p:nvSpPr>
              <p:cNvPr id="130" name="Google Shape;130;p13"/>
              <p:cNvSpPr/>
              <p:nvPr/>
            </p:nvSpPr>
            <p:spPr>
              <a:xfrm>
                <a:off x="2585772" y="3620136"/>
                <a:ext cx="1955400" cy="3056700"/>
              </a:xfrm>
              <a:prstGeom prst="roundRect">
                <a:avLst>
                  <a:gd fmla="val 7990" name="adj"/>
                </a:avLst>
              </a:prstGeom>
              <a:solidFill>
                <a:srgbClr val="EEE8EB"/>
              </a:solidFill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sp>
            <p:nvSpPr>
              <p:cNvPr id="131" name="Google Shape;131;p13"/>
              <p:cNvSpPr/>
              <p:nvPr/>
            </p:nvSpPr>
            <p:spPr>
              <a:xfrm>
                <a:off x="3087225" y="3529475"/>
                <a:ext cx="952500" cy="268200"/>
              </a:xfrm>
              <a:prstGeom prst="roundRect">
                <a:avLst>
                  <a:gd fmla="val 16667" name="adj"/>
                </a:avLst>
              </a:prstGeom>
              <a:solidFill>
                <a:srgbClr val="DBCFD5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latin typeface="Amatic SC"/>
                    <a:ea typeface="Amatic SC"/>
                    <a:cs typeface="Amatic SC"/>
                    <a:sym typeface="Amatic SC"/>
                  </a:rPr>
                  <a:t>WEDNESDAY</a:t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</p:grpSp>
        <p:sp>
          <p:nvSpPr>
            <p:cNvPr id="132" name="Google Shape;132;p13"/>
            <p:cNvSpPr txBox="1"/>
            <p:nvPr/>
          </p:nvSpPr>
          <p:spPr>
            <a:xfrm>
              <a:off x="864675" y="3824025"/>
              <a:ext cx="13773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133" name="Google Shape;133;p13"/>
            <p:cNvGrpSpPr/>
            <p:nvPr/>
          </p:nvGrpSpPr>
          <p:grpSpPr>
            <a:xfrm>
              <a:off x="678404" y="3876328"/>
              <a:ext cx="1563600" cy="2590412"/>
              <a:chOff x="678404" y="3876328"/>
              <a:chExt cx="1563600" cy="2590412"/>
            </a:xfrm>
          </p:grpSpPr>
          <p:cxnSp>
            <p:nvCxnSpPr>
              <p:cNvPr id="134" name="Google Shape;134;p13"/>
              <p:cNvCxnSpPr/>
              <p:nvPr/>
            </p:nvCxnSpPr>
            <p:spPr>
              <a:xfrm>
                <a:off x="678404" y="404566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5" name="Google Shape;135;p13"/>
              <p:cNvCxnSpPr/>
              <p:nvPr/>
            </p:nvCxnSpPr>
            <p:spPr>
              <a:xfrm>
                <a:off x="678404" y="428777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6" name="Google Shape;136;p13"/>
              <p:cNvCxnSpPr/>
              <p:nvPr/>
            </p:nvCxnSpPr>
            <p:spPr>
              <a:xfrm>
                <a:off x="678404" y="452988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7" name="Google Shape;137;p13"/>
              <p:cNvCxnSpPr/>
              <p:nvPr/>
            </p:nvCxnSpPr>
            <p:spPr>
              <a:xfrm>
                <a:off x="678404" y="477198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" name="Google Shape;138;p13"/>
              <p:cNvCxnSpPr/>
              <p:nvPr/>
            </p:nvCxnSpPr>
            <p:spPr>
              <a:xfrm>
                <a:off x="678404" y="501409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" name="Google Shape;139;p13"/>
              <p:cNvCxnSpPr/>
              <p:nvPr/>
            </p:nvCxnSpPr>
            <p:spPr>
              <a:xfrm>
                <a:off x="678404" y="525620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" name="Google Shape;140;p13"/>
              <p:cNvCxnSpPr/>
              <p:nvPr/>
            </p:nvCxnSpPr>
            <p:spPr>
              <a:xfrm>
                <a:off x="678404" y="549831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678404" y="574041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678404" y="598252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3" name="Google Shape;143;p13"/>
              <p:cNvCxnSpPr/>
              <p:nvPr/>
            </p:nvCxnSpPr>
            <p:spPr>
              <a:xfrm>
                <a:off x="678404" y="622463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4" name="Google Shape;144;p13"/>
              <p:cNvCxnSpPr/>
              <p:nvPr/>
            </p:nvCxnSpPr>
            <p:spPr>
              <a:xfrm>
                <a:off x="678404" y="646674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5" name="Google Shape;145;p13"/>
              <p:cNvSpPr/>
              <p:nvPr/>
            </p:nvSpPr>
            <p:spPr>
              <a:xfrm>
                <a:off x="678495" y="38763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3"/>
              <p:cNvSpPr/>
              <p:nvPr/>
            </p:nvSpPr>
            <p:spPr>
              <a:xfrm>
                <a:off x="678495" y="4118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/>
              <p:nvPr/>
            </p:nvSpPr>
            <p:spPr>
              <a:xfrm>
                <a:off x="678495" y="436047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3"/>
              <p:cNvSpPr/>
              <p:nvPr/>
            </p:nvSpPr>
            <p:spPr>
              <a:xfrm>
                <a:off x="678495" y="4602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3"/>
              <p:cNvSpPr/>
              <p:nvPr/>
            </p:nvSpPr>
            <p:spPr>
              <a:xfrm>
                <a:off x="678495" y="4844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3"/>
              <p:cNvSpPr/>
              <p:nvPr/>
            </p:nvSpPr>
            <p:spPr>
              <a:xfrm>
                <a:off x="678495" y="5086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3"/>
              <p:cNvSpPr/>
              <p:nvPr/>
            </p:nvSpPr>
            <p:spPr>
              <a:xfrm>
                <a:off x="678495" y="53280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3"/>
              <p:cNvSpPr/>
              <p:nvPr/>
            </p:nvSpPr>
            <p:spPr>
              <a:xfrm>
                <a:off x="678495" y="55692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3"/>
              <p:cNvSpPr/>
              <p:nvPr/>
            </p:nvSpPr>
            <p:spPr>
              <a:xfrm>
                <a:off x="678495" y="58095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678495" y="60521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13"/>
              <p:cNvSpPr/>
              <p:nvPr/>
            </p:nvSpPr>
            <p:spPr>
              <a:xfrm>
                <a:off x="678495" y="62946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6" name="Google Shape;156;p13"/>
          <p:cNvGrpSpPr/>
          <p:nvPr/>
        </p:nvGrpSpPr>
        <p:grpSpPr>
          <a:xfrm>
            <a:off x="536947" y="7023975"/>
            <a:ext cx="1955400" cy="3147361"/>
            <a:chOff x="482497" y="3529475"/>
            <a:chExt cx="1955400" cy="3147361"/>
          </a:xfrm>
        </p:grpSpPr>
        <p:grpSp>
          <p:nvGrpSpPr>
            <p:cNvPr id="157" name="Google Shape;157;p13"/>
            <p:cNvGrpSpPr/>
            <p:nvPr/>
          </p:nvGrpSpPr>
          <p:grpSpPr>
            <a:xfrm>
              <a:off x="482497" y="3529475"/>
              <a:ext cx="1955400" cy="3147361"/>
              <a:chOff x="2585772" y="3529475"/>
              <a:chExt cx="1955400" cy="3147361"/>
            </a:xfrm>
          </p:grpSpPr>
          <p:sp>
            <p:nvSpPr>
              <p:cNvPr id="158" name="Google Shape;158;p13"/>
              <p:cNvSpPr/>
              <p:nvPr/>
            </p:nvSpPr>
            <p:spPr>
              <a:xfrm>
                <a:off x="2585772" y="3620136"/>
                <a:ext cx="1955400" cy="3056700"/>
              </a:xfrm>
              <a:prstGeom prst="roundRect">
                <a:avLst>
                  <a:gd fmla="val 7990" name="adj"/>
                </a:avLst>
              </a:prstGeom>
              <a:solidFill>
                <a:srgbClr val="F7F0EE"/>
              </a:solidFill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sp>
            <p:nvSpPr>
              <p:cNvPr id="159" name="Google Shape;159;p13"/>
              <p:cNvSpPr/>
              <p:nvPr/>
            </p:nvSpPr>
            <p:spPr>
              <a:xfrm>
                <a:off x="3087225" y="3529475"/>
                <a:ext cx="952500" cy="268200"/>
              </a:xfrm>
              <a:prstGeom prst="roundRect">
                <a:avLst>
                  <a:gd fmla="val 16667" name="adj"/>
                </a:avLst>
              </a:prstGeom>
              <a:solidFill>
                <a:srgbClr val="EFDFDC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latin typeface="Amatic SC"/>
                    <a:ea typeface="Amatic SC"/>
                    <a:cs typeface="Amatic SC"/>
                    <a:sym typeface="Amatic SC"/>
                  </a:rPr>
                  <a:t>THURSDAY</a:t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</p:grpSp>
        <p:sp>
          <p:nvSpPr>
            <p:cNvPr id="160" name="Google Shape;160;p13"/>
            <p:cNvSpPr txBox="1"/>
            <p:nvPr/>
          </p:nvSpPr>
          <p:spPr>
            <a:xfrm>
              <a:off x="864675" y="3824025"/>
              <a:ext cx="13773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161" name="Google Shape;161;p13"/>
            <p:cNvGrpSpPr/>
            <p:nvPr/>
          </p:nvGrpSpPr>
          <p:grpSpPr>
            <a:xfrm>
              <a:off x="678404" y="3876328"/>
              <a:ext cx="1563600" cy="2590412"/>
              <a:chOff x="678404" y="3876328"/>
              <a:chExt cx="1563600" cy="2590412"/>
            </a:xfrm>
          </p:grpSpPr>
          <p:cxnSp>
            <p:nvCxnSpPr>
              <p:cNvPr id="162" name="Google Shape;162;p13"/>
              <p:cNvCxnSpPr/>
              <p:nvPr/>
            </p:nvCxnSpPr>
            <p:spPr>
              <a:xfrm>
                <a:off x="678404" y="404566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3" name="Google Shape;163;p13"/>
              <p:cNvCxnSpPr/>
              <p:nvPr/>
            </p:nvCxnSpPr>
            <p:spPr>
              <a:xfrm>
                <a:off x="678404" y="428777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4" name="Google Shape;164;p13"/>
              <p:cNvCxnSpPr/>
              <p:nvPr/>
            </p:nvCxnSpPr>
            <p:spPr>
              <a:xfrm>
                <a:off x="678404" y="452988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5" name="Google Shape;165;p13"/>
              <p:cNvCxnSpPr/>
              <p:nvPr/>
            </p:nvCxnSpPr>
            <p:spPr>
              <a:xfrm>
                <a:off x="678404" y="477198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6" name="Google Shape;166;p13"/>
              <p:cNvCxnSpPr/>
              <p:nvPr/>
            </p:nvCxnSpPr>
            <p:spPr>
              <a:xfrm>
                <a:off x="678404" y="501409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7" name="Google Shape;167;p13"/>
              <p:cNvCxnSpPr/>
              <p:nvPr/>
            </p:nvCxnSpPr>
            <p:spPr>
              <a:xfrm>
                <a:off x="678404" y="525620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8" name="Google Shape;168;p13"/>
              <p:cNvCxnSpPr/>
              <p:nvPr/>
            </p:nvCxnSpPr>
            <p:spPr>
              <a:xfrm>
                <a:off x="678404" y="549831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" name="Google Shape;169;p13"/>
              <p:cNvCxnSpPr/>
              <p:nvPr/>
            </p:nvCxnSpPr>
            <p:spPr>
              <a:xfrm>
                <a:off x="678404" y="574041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0" name="Google Shape;170;p13"/>
              <p:cNvCxnSpPr/>
              <p:nvPr/>
            </p:nvCxnSpPr>
            <p:spPr>
              <a:xfrm>
                <a:off x="678404" y="598252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" name="Google Shape;171;p13"/>
              <p:cNvCxnSpPr/>
              <p:nvPr/>
            </p:nvCxnSpPr>
            <p:spPr>
              <a:xfrm>
                <a:off x="678404" y="622463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" name="Google Shape;172;p13"/>
              <p:cNvCxnSpPr/>
              <p:nvPr/>
            </p:nvCxnSpPr>
            <p:spPr>
              <a:xfrm>
                <a:off x="678404" y="646674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3" name="Google Shape;173;p13"/>
              <p:cNvSpPr/>
              <p:nvPr/>
            </p:nvSpPr>
            <p:spPr>
              <a:xfrm>
                <a:off x="678495" y="38763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3"/>
              <p:cNvSpPr/>
              <p:nvPr/>
            </p:nvSpPr>
            <p:spPr>
              <a:xfrm>
                <a:off x="678495" y="4118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678495" y="436047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3"/>
              <p:cNvSpPr/>
              <p:nvPr/>
            </p:nvSpPr>
            <p:spPr>
              <a:xfrm>
                <a:off x="678495" y="4602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3"/>
              <p:cNvSpPr/>
              <p:nvPr/>
            </p:nvSpPr>
            <p:spPr>
              <a:xfrm>
                <a:off x="678495" y="4844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678495" y="5086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3"/>
              <p:cNvSpPr/>
              <p:nvPr/>
            </p:nvSpPr>
            <p:spPr>
              <a:xfrm>
                <a:off x="678495" y="53280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3"/>
              <p:cNvSpPr/>
              <p:nvPr/>
            </p:nvSpPr>
            <p:spPr>
              <a:xfrm>
                <a:off x="678495" y="55692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678495" y="58095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3"/>
              <p:cNvSpPr/>
              <p:nvPr/>
            </p:nvSpPr>
            <p:spPr>
              <a:xfrm>
                <a:off x="678495" y="60521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3"/>
              <p:cNvSpPr/>
              <p:nvPr/>
            </p:nvSpPr>
            <p:spPr>
              <a:xfrm>
                <a:off x="678495" y="62946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84" name="Google Shape;184;p13"/>
          <p:cNvGrpSpPr/>
          <p:nvPr/>
        </p:nvGrpSpPr>
        <p:grpSpPr>
          <a:xfrm>
            <a:off x="2802297" y="7023975"/>
            <a:ext cx="1955400" cy="3147361"/>
            <a:chOff x="482497" y="3529475"/>
            <a:chExt cx="1955400" cy="3147361"/>
          </a:xfrm>
        </p:grpSpPr>
        <p:grpSp>
          <p:nvGrpSpPr>
            <p:cNvPr id="185" name="Google Shape;185;p13"/>
            <p:cNvGrpSpPr/>
            <p:nvPr/>
          </p:nvGrpSpPr>
          <p:grpSpPr>
            <a:xfrm>
              <a:off x="482497" y="3529475"/>
              <a:ext cx="1955400" cy="3147361"/>
              <a:chOff x="2585772" y="3529475"/>
              <a:chExt cx="1955400" cy="3147361"/>
            </a:xfrm>
          </p:grpSpPr>
          <p:sp>
            <p:nvSpPr>
              <p:cNvPr id="186" name="Google Shape;186;p13"/>
              <p:cNvSpPr/>
              <p:nvPr/>
            </p:nvSpPr>
            <p:spPr>
              <a:xfrm>
                <a:off x="2585772" y="3620136"/>
                <a:ext cx="1955400" cy="3056700"/>
              </a:xfrm>
              <a:prstGeom prst="roundRect">
                <a:avLst>
                  <a:gd fmla="val 7990" name="adj"/>
                </a:avLst>
              </a:prstGeom>
              <a:solidFill>
                <a:srgbClr val="EEE8EB"/>
              </a:solidFill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sp>
            <p:nvSpPr>
              <p:cNvPr id="187" name="Google Shape;187;p13"/>
              <p:cNvSpPr/>
              <p:nvPr/>
            </p:nvSpPr>
            <p:spPr>
              <a:xfrm>
                <a:off x="3087225" y="3529475"/>
                <a:ext cx="952500" cy="268200"/>
              </a:xfrm>
              <a:prstGeom prst="roundRect">
                <a:avLst>
                  <a:gd fmla="val 16667" name="adj"/>
                </a:avLst>
              </a:prstGeom>
              <a:solidFill>
                <a:srgbClr val="DBCFD5"/>
              </a:solidFill>
              <a:ln>
                <a:noFill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latin typeface="Amatic SC"/>
                    <a:ea typeface="Amatic SC"/>
                    <a:cs typeface="Amatic SC"/>
                    <a:sym typeface="Amatic SC"/>
                  </a:rPr>
                  <a:t>FRIDAY</a:t>
                </a:r>
                <a:endParaRPr b="1" sz="13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</p:grpSp>
        <p:sp>
          <p:nvSpPr>
            <p:cNvPr id="188" name="Google Shape;188;p13"/>
            <p:cNvSpPr txBox="1"/>
            <p:nvPr/>
          </p:nvSpPr>
          <p:spPr>
            <a:xfrm>
              <a:off x="864675" y="3824025"/>
              <a:ext cx="1377300" cy="267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lnSpc>
                  <a:spcPct val="13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2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  <p:grpSp>
          <p:nvGrpSpPr>
            <p:cNvPr id="189" name="Google Shape;189;p13"/>
            <p:cNvGrpSpPr/>
            <p:nvPr/>
          </p:nvGrpSpPr>
          <p:grpSpPr>
            <a:xfrm>
              <a:off x="678404" y="3876328"/>
              <a:ext cx="1563600" cy="2590412"/>
              <a:chOff x="678404" y="3876328"/>
              <a:chExt cx="1563600" cy="2590412"/>
            </a:xfrm>
          </p:grpSpPr>
          <p:cxnSp>
            <p:nvCxnSpPr>
              <p:cNvPr id="190" name="Google Shape;190;p13"/>
              <p:cNvCxnSpPr/>
              <p:nvPr/>
            </p:nvCxnSpPr>
            <p:spPr>
              <a:xfrm>
                <a:off x="678404" y="404566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" name="Google Shape;191;p13"/>
              <p:cNvCxnSpPr/>
              <p:nvPr/>
            </p:nvCxnSpPr>
            <p:spPr>
              <a:xfrm>
                <a:off x="678404" y="428777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2" name="Google Shape;192;p13"/>
              <p:cNvCxnSpPr/>
              <p:nvPr/>
            </p:nvCxnSpPr>
            <p:spPr>
              <a:xfrm>
                <a:off x="678404" y="452988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3" name="Google Shape;193;p13"/>
              <p:cNvCxnSpPr/>
              <p:nvPr/>
            </p:nvCxnSpPr>
            <p:spPr>
              <a:xfrm>
                <a:off x="678404" y="477198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4" name="Google Shape;194;p13"/>
              <p:cNvCxnSpPr/>
              <p:nvPr/>
            </p:nvCxnSpPr>
            <p:spPr>
              <a:xfrm>
                <a:off x="678404" y="501409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5" name="Google Shape;195;p13"/>
              <p:cNvCxnSpPr/>
              <p:nvPr/>
            </p:nvCxnSpPr>
            <p:spPr>
              <a:xfrm>
                <a:off x="678404" y="525620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6" name="Google Shape;196;p13"/>
              <p:cNvCxnSpPr/>
              <p:nvPr/>
            </p:nvCxnSpPr>
            <p:spPr>
              <a:xfrm>
                <a:off x="678404" y="549831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3"/>
              <p:cNvCxnSpPr/>
              <p:nvPr/>
            </p:nvCxnSpPr>
            <p:spPr>
              <a:xfrm>
                <a:off x="678404" y="5740418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>
                <a:off x="678404" y="5982525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13"/>
              <p:cNvCxnSpPr/>
              <p:nvPr/>
            </p:nvCxnSpPr>
            <p:spPr>
              <a:xfrm>
                <a:off x="678404" y="6224633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13"/>
              <p:cNvCxnSpPr/>
              <p:nvPr/>
            </p:nvCxnSpPr>
            <p:spPr>
              <a:xfrm>
                <a:off x="678404" y="6466740"/>
                <a:ext cx="1563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1" name="Google Shape;201;p13"/>
              <p:cNvSpPr/>
              <p:nvPr/>
            </p:nvSpPr>
            <p:spPr>
              <a:xfrm>
                <a:off x="678495" y="38763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3"/>
              <p:cNvSpPr/>
              <p:nvPr/>
            </p:nvSpPr>
            <p:spPr>
              <a:xfrm>
                <a:off x="678495" y="4118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13"/>
              <p:cNvSpPr/>
              <p:nvPr/>
            </p:nvSpPr>
            <p:spPr>
              <a:xfrm>
                <a:off x="678495" y="436047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4" name="Google Shape;204;p13"/>
              <p:cNvSpPr/>
              <p:nvPr/>
            </p:nvSpPr>
            <p:spPr>
              <a:xfrm>
                <a:off x="678495" y="4602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3"/>
              <p:cNvSpPr/>
              <p:nvPr/>
            </p:nvSpPr>
            <p:spPr>
              <a:xfrm>
                <a:off x="678495" y="4844528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3"/>
              <p:cNvSpPr/>
              <p:nvPr/>
            </p:nvSpPr>
            <p:spPr>
              <a:xfrm>
                <a:off x="678495" y="50864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3"/>
              <p:cNvSpPr/>
              <p:nvPr/>
            </p:nvSpPr>
            <p:spPr>
              <a:xfrm>
                <a:off x="678495" y="53280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13"/>
              <p:cNvSpPr/>
              <p:nvPr/>
            </p:nvSpPr>
            <p:spPr>
              <a:xfrm>
                <a:off x="678495" y="55692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13"/>
              <p:cNvSpPr/>
              <p:nvPr/>
            </p:nvSpPr>
            <p:spPr>
              <a:xfrm>
                <a:off x="678495" y="58095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3"/>
              <p:cNvSpPr/>
              <p:nvPr/>
            </p:nvSpPr>
            <p:spPr>
              <a:xfrm>
                <a:off x="678495" y="605210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3"/>
              <p:cNvSpPr/>
              <p:nvPr/>
            </p:nvSpPr>
            <p:spPr>
              <a:xfrm>
                <a:off x="678495" y="6294653"/>
                <a:ext cx="120300" cy="1203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12" name="Google Shape;212;p13"/>
          <p:cNvGrpSpPr/>
          <p:nvPr/>
        </p:nvGrpSpPr>
        <p:grpSpPr>
          <a:xfrm>
            <a:off x="5067647" y="7023975"/>
            <a:ext cx="1955400" cy="3147361"/>
            <a:chOff x="7430147" y="7023975"/>
            <a:chExt cx="1955400" cy="3147361"/>
          </a:xfrm>
        </p:grpSpPr>
        <p:grpSp>
          <p:nvGrpSpPr>
            <p:cNvPr id="213" name="Google Shape;213;p13"/>
            <p:cNvGrpSpPr/>
            <p:nvPr/>
          </p:nvGrpSpPr>
          <p:grpSpPr>
            <a:xfrm>
              <a:off x="7430147" y="7023975"/>
              <a:ext cx="1955400" cy="3147361"/>
              <a:chOff x="482497" y="3529475"/>
              <a:chExt cx="1955400" cy="3147361"/>
            </a:xfrm>
          </p:grpSpPr>
          <p:grpSp>
            <p:nvGrpSpPr>
              <p:cNvPr id="214" name="Google Shape;214;p13"/>
              <p:cNvGrpSpPr/>
              <p:nvPr/>
            </p:nvGrpSpPr>
            <p:grpSpPr>
              <a:xfrm>
                <a:off x="482497" y="3529475"/>
                <a:ext cx="1955400" cy="3147361"/>
                <a:chOff x="2585772" y="3529475"/>
                <a:chExt cx="1955400" cy="3147361"/>
              </a:xfrm>
            </p:grpSpPr>
            <p:sp>
              <p:nvSpPr>
                <p:cNvPr id="215" name="Google Shape;215;p13"/>
                <p:cNvSpPr/>
                <p:nvPr/>
              </p:nvSpPr>
              <p:spPr>
                <a:xfrm>
                  <a:off x="2585772" y="3620136"/>
                  <a:ext cx="1955400" cy="3056700"/>
                </a:xfrm>
                <a:prstGeom prst="roundRect">
                  <a:avLst>
                    <a:gd fmla="val 7990" name="adj"/>
                  </a:avLst>
                </a:prstGeom>
                <a:solidFill>
                  <a:srgbClr val="E5EBE3"/>
                </a:solidFill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1300">
                    <a:latin typeface="Amatic SC"/>
                    <a:ea typeface="Amatic SC"/>
                    <a:cs typeface="Amatic SC"/>
                    <a:sym typeface="Amatic SC"/>
                  </a:endParaRPr>
                </a:p>
              </p:txBody>
            </p:sp>
            <p:sp>
              <p:nvSpPr>
                <p:cNvPr id="216" name="Google Shape;216;p13"/>
                <p:cNvSpPr/>
                <p:nvPr/>
              </p:nvSpPr>
              <p:spPr>
                <a:xfrm>
                  <a:off x="3087225" y="3529475"/>
                  <a:ext cx="952500" cy="268200"/>
                </a:xfrm>
                <a:prstGeom prst="roundRect">
                  <a:avLst>
                    <a:gd fmla="val 16667" name="adj"/>
                  </a:avLst>
                </a:prstGeom>
                <a:solidFill>
                  <a:srgbClr val="C9D5C5"/>
                </a:solidFill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300">
                      <a:latin typeface="Amatic SC"/>
                      <a:ea typeface="Amatic SC"/>
                      <a:cs typeface="Amatic SC"/>
                      <a:sym typeface="Amatic SC"/>
                    </a:rPr>
                    <a:t>SATURDAY</a:t>
                  </a:r>
                  <a:endParaRPr b="1" sz="1300">
                    <a:latin typeface="Amatic SC"/>
                    <a:ea typeface="Amatic SC"/>
                    <a:cs typeface="Amatic SC"/>
                    <a:sym typeface="Amatic SC"/>
                  </a:endParaRPr>
                </a:p>
              </p:txBody>
            </p:sp>
          </p:grpSp>
          <p:sp>
            <p:nvSpPr>
              <p:cNvPr id="217" name="Google Shape;217;p13"/>
              <p:cNvSpPr txBox="1"/>
              <p:nvPr/>
            </p:nvSpPr>
            <p:spPr>
              <a:xfrm>
                <a:off x="864675" y="3824025"/>
                <a:ext cx="1377300" cy="267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lnSpc>
                    <a:spcPct val="13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latin typeface="Amatic SC"/>
                  <a:ea typeface="Amatic SC"/>
                  <a:cs typeface="Amatic SC"/>
                  <a:sym typeface="Amatic SC"/>
                </a:endParaRPr>
              </a:p>
            </p:txBody>
          </p:sp>
          <p:grpSp>
            <p:nvGrpSpPr>
              <p:cNvPr id="218" name="Google Shape;218;p13"/>
              <p:cNvGrpSpPr/>
              <p:nvPr/>
            </p:nvGrpSpPr>
            <p:grpSpPr>
              <a:xfrm>
                <a:off x="678404" y="3876328"/>
                <a:ext cx="1563600" cy="2590412"/>
                <a:chOff x="678404" y="3876328"/>
                <a:chExt cx="1563600" cy="2590412"/>
              </a:xfrm>
            </p:grpSpPr>
            <p:cxnSp>
              <p:nvCxnSpPr>
                <p:cNvPr id="219" name="Google Shape;219;p13"/>
                <p:cNvCxnSpPr/>
                <p:nvPr/>
              </p:nvCxnSpPr>
              <p:spPr>
                <a:xfrm>
                  <a:off x="678404" y="4045665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0" name="Google Shape;220;p13"/>
                <p:cNvCxnSpPr/>
                <p:nvPr/>
              </p:nvCxnSpPr>
              <p:spPr>
                <a:xfrm>
                  <a:off x="678404" y="4287773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1" name="Google Shape;221;p13"/>
                <p:cNvCxnSpPr/>
                <p:nvPr/>
              </p:nvCxnSpPr>
              <p:spPr>
                <a:xfrm>
                  <a:off x="678404" y="4529880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2" name="Google Shape;222;p13"/>
                <p:cNvCxnSpPr/>
                <p:nvPr/>
              </p:nvCxnSpPr>
              <p:spPr>
                <a:xfrm>
                  <a:off x="678404" y="4771988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3" name="Google Shape;223;p13"/>
                <p:cNvCxnSpPr/>
                <p:nvPr/>
              </p:nvCxnSpPr>
              <p:spPr>
                <a:xfrm>
                  <a:off x="678404" y="5014095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4" name="Google Shape;224;p13"/>
                <p:cNvCxnSpPr/>
                <p:nvPr/>
              </p:nvCxnSpPr>
              <p:spPr>
                <a:xfrm>
                  <a:off x="678404" y="5498310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5" name="Google Shape;225;p13"/>
                <p:cNvCxnSpPr/>
                <p:nvPr/>
              </p:nvCxnSpPr>
              <p:spPr>
                <a:xfrm>
                  <a:off x="678404" y="5740418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6" name="Google Shape;226;p13"/>
                <p:cNvCxnSpPr/>
                <p:nvPr/>
              </p:nvCxnSpPr>
              <p:spPr>
                <a:xfrm>
                  <a:off x="678404" y="5982525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7" name="Google Shape;227;p13"/>
                <p:cNvCxnSpPr/>
                <p:nvPr/>
              </p:nvCxnSpPr>
              <p:spPr>
                <a:xfrm>
                  <a:off x="678404" y="6224633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8" name="Google Shape;228;p13"/>
                <p:cNvCxnSpPr/>
                <p:nvPr/>
              </p:nvCxnSpPr>
              <p:spPr>
                <a:xfrm>
                  <a:off x="678404" y="6466740"/>
                  <a:ext cx="1563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29" name="Google Shape;229;p13"/>
                <p:cNvSpPr/>
                <p:nvPr/>
              </p:nvSpPr>
              <p:spPr>
                <a:xfrm>
                  <a:off x="678495" y="3876328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0" name="Google Shape;230;p13"/>
                <p:cNvSpPr/>
                <p:nvPr/>
              </p:nvSpPr>
              <p:spPr>
                <a:xfrm>
                  <a:off x="678495" y="411840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1" name="Google Shape;231;p13"/>
                <p:cNvSpPr/>
                <p:nvPr/>
              </p:nvSpPr>
              <p:spPr>
                <a:xfrm>
                  <a:off x="678495" y="4360478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2" name="Google Shape;232;p13"/>
                <p:cNvSpPr/>
                <p:nvPr/>
              </p:nvSpPr>
              <p:spPr>
                <a:xfrm>
                  <a:off x="678495" y="4602528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3" name="Google Shape;233;p13"/>
                <p:cNvSpPr/>
                <p:nvPr/>
              </p:nvSpPr>
              <p:spPr>
                <a:xfrm>
                  <a:off x="678495" y="4844528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4" name="Google Shape;234;p13"/>
                <p:cNvSpPr/>
                <p:nvPr/>
              </p:nvSpPr>
              <p:spPr>
                <a:xfrm>
                  <a:off x="678495" y="532805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5" name="Google Shape;235;p13"/>
                <p:cNvSpPr/>
                <p:nvPr/>
              </p:nvSpPr>
              <p:spPr>
                <a:xfrm>
                  <a:off x="678495" y="556925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6" name="Google Shape;236;p13"/>
                <p:cNvSpPr/>
                <p:nvPr/>
              </p:nvSpPr>
              <p:spPr>
                <a:xfrm>
                  <a:off x="678495" y="580955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7" name="Google Shape;237;p13"/>
                <p:cNvSpPr/>
                <p:nvPr/>
              </p:nvSpPr>
              <p:spPr>
                <a:xfrm>
                  <a:off x="678495" y="605210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38" name="Google Shape;238;p13"/>
                <p:cNvSpPr/>
                <p:nvPr/>
              </p:nvSpPr>
              <p:spPr>
                <a:xfrm>
                  <a:off x="678495" y="6294653"/>
                  <a:ext cx="120300" cy="1203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sp>
          <p:nvSpPr>
            <p:cNvPr id="239" name="Google Shape;239;p13"/>
            <p:cNvSpPr/>
            <p:nvPr/>
          </p:nvSpPr>
          <p:spPr>
            <a:xfrm>
              <a:off x="7931600" y="8555400"/>
              <a:ext cx="952500" cy="268200"/>
            </a:xfrm>
            <a:prstGeom prst="roundRect">
              <a:avLst>
                <a:gd fmla="val 16667" name="adj"/>
              </a:avLst>
            </a:prstGeom>
            <a:solidFill>
              <a:srgbClr val="C9D5C5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300">
                  <a:latin typeface="Amatic SC"/>
                  <a:ea typeface="Amatic SC"/>
                  <a:cs typeface="Amatic SC"/>
                  <a:sym typeface="Amatic SC"/>
                </a:rPr>
                <a:t>SUNDAY</a:t>
              </a:r>
              <a:endParaRPr b="1" sz="1300">
                <a:latin typeface="Amatic SC"/>
                <a:ea typeface="Amatic SC"/>
                <a:cs typeface="Amatic SC"/>
                <a:sym typeface="Amatic SC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