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Roboto Light"/>
      <p:regular r:id="rId11"/>
      <p:bold r:id="rId12"/>
      <p:italic r:id="rId13"/>
      <p:boldItalic r:id="rId14"/>
    </p:embeddedFont>
    <p:embeddedFont>
      <p:font typeface="Satisfy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86">
          <p15:clr>
            <a:srgbClr val="A4A3A4"/>
          </p15:clr>
        </p15:guide>
        <p15:guide id="2" pos="4592">
          <p15:clr>
            <a:srgbClr val="A4A3A4"/>
          </p15:clr>
        </p15:guide>
        <p15:guide id="3" pos="227">
          <p15:clr>
            <a:srgbClr val="9AA0A6"/>
          </p15:clr>
        </p15:guide>
        <p15:guide id="4" pos="1587">
          <p15:clr>
            <a:srgbClr val="9AA0A6"/>
          </p15:clr>
        </p15:guide>
        <p15:guide id="5" pos="1728">
          <p15:clr>
            <a:srgbClr val="9AA0A6"/>
          </p15:clr>
        </p15:guide>
        <p15:guide id="6" orient="horz" pos="1474">
          <p15:clr>
            <a:srgbClr val="9AA0A6"/>
          </p15:clr>
        </p15:guide>
        <p15:guide id="7" orient="horz" pos="623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86" orient="horz"/>
        <p:guide pos="4592"/>
        <p:guide pos="227"/>
        <p:guide pos="1587"/>
        <p:guide pos="1728"/>
        <p:guide pos="1474" orient="horz"/>
        <p:guide pos="623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Light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RobotoLight-italic.fntdata"/><Relationship Id="rId12" Type="http://schemas.openxmlformats.org/officeDocument/2006/relationships/font" Target="fonts/Roboto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Satisfy-regular.fntdata"/><Relationship Id="rId14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399" y="-18001"/>
            <a:ext cx="7588799" cy="1072800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59150" y="2343150"/>
            <a:ext cx="2158200" cy="2486100"/>
          </a:xfrm>
          <a:prstGeom prst="roundRect">
            <a:avLst>
              <a:gd fmla="val 2869" name="adj"/>
            </a:avLst>
          </a:prstGeom>
          <a:solidFill>
            <a:srgbClr val="6B4B94">
              <a:alpha val="13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9926" r="0" t="0"/>
          <a:stretch/>
        </p:blipFill>
        <p:spPr>
          <a:xfrm>
            <a:off x="0" y="52400"/>
            <a:ext cx="821200" cy="3381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14350" y="285775"/>
            <a:ext cx="25194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WEEKLY</a:t>
            </a:r>
            <a:endParaRPr sz="4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AGENDA</a:t>
            </a:r>
            <a:endParaRPr sz="43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95300" y="1705000"/>
            <a:ext cx="25194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Meeting With Clients</a:t>
            </a:r>
            <a:endParaRPr sz="1900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72131" y="369207"/>
            <a:ext cx="1443050" cy="166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414350" y="2381275"/>
            <a:ext cx="137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Monday</a:t>
            </a:r>
            <a:endParaRPr sz="24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509600" y="3162300"/>
            <a:ext cx="1857300" cy="1333500"/>
            <a:chOff x="509600" y="3162300"/>
            <a:chExt cx="1857300" cy="1333500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509600" y="31623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509600" y="349567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09600" y="382905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09600" y="41624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09600" y="44958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13"/>
          <p:cNvSpPr/>
          <p:nvPr/>
        </p:nvSpPr>
        <p:spPr>
          <a:xfrm>
            <a:off x="2743200" y="2343150"/>
            <a:ext cx="2158200" cy="2486100"/>
          </a:xfrm>
          <a:prstGeom prst="roundRect">
            <a:avLst>
              <a:gd fmla="val 2869" name="adj"/>
            </a:avLst>
          </a:prstGeom>
          <a:solidFill>
            <a:srgbClr val="6B4B94">
              <a:alpha val="13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798400" y="2381275"/>
            <a:ext cx="137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Tuesday</a:t>
            </a:r>
            <a:endParaRPr sz="24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2893650" y="3162300"/>
            <a:ext cx="1857300" cy="1333500"/>
            <a:chOff x="2893650" y="3162300"/>
            <a:chExt cx="1857300" cy="1333500"/>
          </a:xfrm>
        </p:grpSpPr>
        <p:cxnSp>
          <p:nvCxnSpPr>
            <p:cNvPr id="70" name="Google Shape;70;p13"/>
            <p:cNvCxnSpPr/>
            <p:nvPr/>
          </p:nvCxnSpPr>
          <p:spPr>
            <a:xfrm>
              <a:off x="2893650" y="31623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2893650" y="349567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2893650" y="382905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2893650" y="41624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893650" y="44958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5" name="Google Shape;75;p13"/>
          <p:cNvSpPr/>
          <p:nvPr/>
        </p:nvSpPr>
        <p:spPr>
          <a:xfrm>
            <a:off x="5127250" y="2343150"/>
            <a:ext cx="2158200" cy="2486100"/>
          </a:xfrm>
          <a:prstGeom prst="roundRect">
            <a:avLst>
              <a:gd fmla="val 2869" name="adj"/>
            </a:avLst>
          </a:prstGeom>
          <a:solidFill>
            <a:srgbClr val="6B4B94">
              <a:alpha val="13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5182450" y="2381275"/>
            <a:ext cx="1728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Wednesday</a:t>
            </a:r>
            <a:endParaRPr sz="24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77" name="Google Shape;77;p13"/>
          <p:cNvGrpSpPr/>
          <p:nvPr/>
        </p:nvGrpSpPr>
        <p:grpSpPr>
          <a:xfrm>
            <a:off x="5277700" y="3162300"/>
            <a:ext cx="1857300" cy="1333500"/>
            <a:chOff x="5277700" y="3162300"/>
            <a:chExt cx="1857300" cy="1333500"/>
          </a:xfrm>
        </p:grpSpPr>
        <p:cxnSp>
          <p:nvCxnSpPr>
            <p:cNvPr id="78" name="Google Shape;78;p13"/>
            <p:cNvCxnSpPr/>
            <p:nvPr/>
          </p:nvCxnSpPr>
          <p:spPr>
            <a:xfrm>
              <a:off x="5277700" y="31623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277700" y="349567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277700" y="382905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277700" y="41624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277700" y="44958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/>
          <p:nvPr/>
        </p:nvSpPr>
        <p:spPr>
          <a:xfrm>
            <a:off x="359150" y="5057775"/>
            <a:ext cx="2158200" cy="2486100"/>
          </a:xfrm>
          <a:prstGeom prst="roundRect">
            <a:avLst>
              <a:gd fmla="val 2869" name="adj"/>
            </a:avLst>
          </a:prstGeom>
          <a:solidFill>
            <a:srgbClr val="6B4B94">
              <a:alpha val="13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414350" y="5095900"/>
            <a:ext cx="137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Thursday</a:t>
            </a:r>
            <a:endParaRPr sz="24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509600" y="5876925"/>
            <a:ext cx="1857300" cy="1333500"/>
            <a:chOff x="509600" y="5876925"/>
            <a:chExt cx="1857300" cy="1333500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509600" y="58769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509600" y="62103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509600" y="654367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509600" y="687705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509600" y="72104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1" name="Google Shape;91;p13"/>
          <p:cNvSpPr/>
          <p:nvPr/>
        </p:nvSpPr>
        <p:spPr>
          <a:xfrm>
            <a:off x="2743200" y="5057775"/>
            <a:ext cx="2158200" cy="2486100"/>
          </a:xfrm>
          <a:prstGeom prst="roundRect">
            <a:avLst>
              <a:gd fmla="val 2869" name="adj"/>
            </a:avLst>
          </a:prstGeom>
          <a:solidFill>
            <a:srgbClr val="6B4B94">
              <a:alpha val="13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2798400" y="5095900"/>
            <a:ext cx="137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Friday</a:t>
            </a:r>
            <a:endParaRPr sz="24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2893650" y="5876925"/>
            <a:ext cx="1857300" cy="1333500"/>
            <a:chOff x="2893650" y="5876925"/>
            <a:chExt cx="1857300" cy="1333500"/>
          </a:xfrm>
        </p:grpSpPr>
        <p:cxnSp>
          <p:nvCxnSpPr>
            <p:cNvPr id="94" name="Google Shape;94;p13"/>
            <p:cNvCxnSpPr/>
            <p:nvPr/>
          </p:nvCxnSpPr>
          <p:spPr>
            <a:xfrm>
              <a:off x="2893650" y="58769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2893650" y="62103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2893650" y="654367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2893650" y="687705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2893650" y="72104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9" name="Google Shape;99;p13"/>
          <p:cNvSpPr/>
          <p:nvPr/>
        </p:nvSpPr>
        <p:spPr>
          <a:xfrm>
            <a:off x="5127250" y="5057775"/>
            <a:ext cx="2158200" cy="2486100"/>
          </a:xfrm>
          <a:prstGeom prst="roundRect">
            <a:avLst>
              <a:gd fmla="val 2869" name="adj"/>
            </a:avLst>
          </a:prstGeom>
          <a:solidFill>
            <a:srgbClr val="6B4B94">
              <a:alpha val="13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5182450" y="5095900"/>
            <a:ext cx="1728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Saturday</a:t>
            </a:r>
            <a:endParaRPr sz="24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5277700" y="5876925"/>
            <a:ext cx="1857300" cy="1333500"/>
            <a:chOff x="5277700" y="5876925"/>
            <a:chExt cx="1857300" cy="1333500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5277700" y="58769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5277700" y="621030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5277700" y="654367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5277700" y="6877050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5277700" y="7210425"/>
              <a:ext cx="18573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7" name="Google Shape;107;p13"/>
          <p:cNvSpPr/>
          <p:nvPr/>
        </p:nvSpPr>
        <p:spPr>
          <a:xfrm>
            <a:off x="359150" y="7772400"/>
            <a:ext cx="6926400" cy="2127600"/>
          </a:xfrm>
          <a:prstGeom prst="roundRect">
            <a:avLst>
              <a:gd fmla="val 2869" name="adj"/>
            </a:avLst>
          </a:prstGeom>
          <a:solidFill>
            <a:srgbClr val="6B4B94">
              <a:alpha val="137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414350" y="7810525"/>
            <a:ext cx="1376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rPr>
              <a:t>Note</a:t>
            </a:r>
            <a:endParaRPr sz="2400">
              <a:solidFill>
                <a:schemeClr val="lt1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grpSp>
        <p:nvGrpSpPr>
          <p:cNvPr id="109" name="Google Shape;109;p13"/>
          <p:cNvGrpSpPr/>
          <p:nvPr/>
        </p:nvGrpSpPr>
        <p:grpSpPr>
          <a:xfrm>
            <a:off x="509600" y="8591550"/>
            <a:ext cx="6625500" cy="1000125"/>
            <a:chOff x="509600" y="8591550"/>
            <a:chExt cx="6625500" cy="1000125"/>
          </a:xfrm>
        </p:grpSpPr>
        <p:cxnSp>
          <p:nvCxnSpPr>
            <p:cNvPr id="110" name="Google Shape;110;p13"/>
            <p:cNvCxnSpPr/>
            <p:nvPr/>
          </p:nvCxnSpPr>
          <p:spPr>
            <a:xfrm>
              <a:off x="509600" y="8591550"/>
              <a:ext cx="66255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509600" y="8924925"/>
              <a:ext cx="66255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509600" y="9258300"/>
              <a:ext cx="66255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509600" y="9591675"/>
              <a:ext cx="6625500" cy="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14" name="Google Shape;114;p13"/>
          <p:cNvPicPr preferRelativeResize="0"/>
          <p:nvPr/>
        </p:nvPicPr>
        <p:blipFill rotWithShape="1">
          <a:blip r:embed="rId6">
            <a:alphaModFix/>
          </a:blip>
          <a:srcRect b="0" l="0" r="5624" t="0"/>
          <a:stretch/>
        </p:blipFill>
        <p:spPr>
          <a:xfrm>
            <a:off x="6712899" y="9847675"/>
            <a:ext cx="847100" cy="72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