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Kalni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6463">
          <p15:clr>
            <a:srgbClr val="747775"/>
          </p15:clr>
        </p15:guide>
        <p15:guide id="3" orient="horz" pos="4535">
          <p15:clr>
            <a:srgbClr val="747775"/>
          </p15:clr>
        </p15:guide>
        <p15:guide id="4" orient="horz" pos="73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6463"/>
        <p:guide pos="4535" orient="horz"/>
        <p:guide pos="73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Kalnia-regular.fntdata"/><Relationship Id="rId8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0000" y="319899"/>
            <a:ext cx="9814175" cy="677400"/>
            <a:chOff x="450000" y="319899"/>
            <a:chExt cx="9814175" cy="6774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2085150" y="319899"/>
              <a:ext cx="6521700" cy="67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400">
                  <a:latin typeface="Kalnia"/>
                  <a:ea typeface="Kalnia"/>
                  <a:cs typeface="Kalnia"/>
                  <a:sym typeface="Kalnia"/>
                </a:rPr>
                <a:t>Weekly Lesson Plan</a:t>
              </a:r>
              <a:endParaRPr sz="4400"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450000" y="619755"/>
              <a:ext cx="1631850" cy="260220"/>
              <a:chOff x="450000" y="619755"/>
              <a:chExt cx="1631850" cy="260220"/>
            </a:xfrm>
          </p:grpSpPr>
          <p:cxnSp>
            <p:nvCxnSpPr>
              <p:cNvPr id="57" name="Google Shape;57;p13"/>
              <p:cNvCxnSpPr/>
              <p:nvPr/>
            </p:nvCxnSpPr>
            <p:spPr>
              <a:xfrm>
                <a:off x="452550" y="879975"/>
                <a:ext cx="1629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8" name="Google Shape;58;p13"/>
              <p:cNvSpPr txBox="1"/>
              <p:nvPr/>
            </p:nvSpPr>
            <p:spPr>
              <a:xfrm>
                <a:off x="450000" y="619755"/>
                <a:ext cx="1629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Kalnia"/>
                    <a:ea typeface="Kalnia"/>
                    <a:cs typeface="Kalnia"/>
                    <a:sym typeface="Kalnia"/>
                  </a:rPr>
                  <a:t>Classroom:</a:t>
                </a:r>
                <a:endParaRPr sz="11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59" name="Google Shape;59;p13"/>
            <p:cNvGrpSpPr/>
            <p:nvPr/>
          </p:nvGrpSpPr>
          <p:grpSpPr>
            <a:xfrm>
              <a:off x="8632325" y="619755"/>
              <a:ext cx="1631850" cy="260220"/>
              <a:chOff x="450000" y="619755"/>
              <a:chExt cx="1631850" cy="260220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452550" y="879975"/>
                <a:ext cx="1629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1" name="Google Shape;61;p13"/>
              <p:cNvSpPr txBox="1"/>
              <p:nvPr/>
            </p:nvSpPr>
            <p:spPr>
              <a:xfrm>
                <a:off x="450000" y="619755"/>
                <a:ext cx="1629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Kalnia"/>
                    <a:ea typeface="Kalnia"/>
                    <a:cs typeface="Kalnia"/>
                    <a:sym typeface="Kalnia"/>
                  </a:rPr>
                  <a:t>Week of:</a:t>
                </a:r>
                <a:endParaRPr sz="11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62" name="Google Shape;62;p13"/>
          <p:cNvGrpSpPr/>
          <p:nvPr/>
        </p:nvGrpSpPr>
        <p:grpSpPr>
          <a:xfrm>
            <a:off x="450000" y="1170000"/>
            <a:ext cx="9815101" cy="6038163"/>
            <a:chOff x="450000" y="1170000"/>
            <a:chExt cx="9815101" cy="6038163"/>
          </a:xfrm>
        </p:grpSpPr>
        <p:sp>
          <p:nvSpPr>
            <p:cNvPr id="63" name="Google Shape;63;p13"/>
            <p:cNvSpPr/>
            <p:nvPr/>
          </p:nvSpPr>
          <p:spPr>
            <a:xfrm>
              <a:off x="1096375" y="1170000"/>
              <a:ext cx="1309200" cy="591600"/>
            </a:xfrm>
            <a:prstGeom prst="rect">
              <a:avLst/>
            </a:prstGeom>
            <a:solidFill>
              <a:srgbClr val="D3E0C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2405465" y="1170000"/>
              <a:ext cx="1309200" cy="591600"/>
            </a:xfrm>
            <a:prstGeom prst="rect">
              <a:avLst/>
            </a:prstGeom>
            <a:solidFill>
              <a:srgbClr val="CCD6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714555" y="1170000"/>
              <a:ext cx="1309200" cy="591600"/>
            </a:xfrm>
            <a:prstGeom prst="rect">
              <a:avLst/>
            </a:prstGeom>
            <a:solidFill>
              <a:srgbClr val="C2CCB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023645" y="1170000"/>
              <a:ext cx="1309200" cy="591600"/>
            </a:xfrm>
            <a:prstGeom prst="rect">
              <a:avLst/>
            </a:prstGeom>
            <a:solidFill>
              <a:srgbClr val="B9C4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6332735" y="1170000"/>
              <a:ext cx="1309200" cy="591600"/>
            </a:xfrm>
            <a:prstGeom prst="rect">
              <a:avLst/>
            </a:prstGeom>
            <a:solidFill>
              <a:srgbClr val="B4BC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7641825" y="1170000"/>
              <a:ext cx="1309200" cy="591600"/>
            </a:xfrm>
            <a:prstGeom prst="rect">
              <a:avLst/>
            </a:prstGeom>
            <a:solidFill>
              <a:srgbClr val="AFB5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8950915" y="1170000"/>
              <a:ext cx="1309200" cy="591600"/>
            </a:xfrm>
            <a:prstGeom prst="rect">
              <a:avLst/>
            </a:prstGeom>
            <a:solidFill>
              <a:srgbClr val="AAB2A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450000" y="1170000"/>
              <a:ext cx="646500" cy="591600"/>
            </a:xfrm>
            <a:prstGeom prst="rect">
              <a:avLst/>
            </a:prstGeom>
            <a:solidFill>
              <a:srgbClr val="DBE5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 rot="-5400000">
              <a:off x="228964" y="1982851"/>
              <a:ext cx="1087700" cy="645018"/>
            </a:xfrm>
            <a:prstGeom prst="rect">
              <a:avLst/>
            </a:prstGeom>
            <a:solidFill>
              <a:srgbClr val="D3E0C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 rot="-5400000">
              <a:off x="228964" y="3070540"/>
              <a:ext cx="1087700" cy="645018"/>
            </a:xfrm>
            <a:prstGeom prst="rect">
              <a:avLst/>
            </a:prstGeom>
            <a:solidFill>
              <a:srgbClr val="CCD6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 rot="-5400000">
              <a:off x="228964" y="4158229"/>
              <a:ext cx="1087700" cy="645018"/>
            </a:xfrm>
            <a:prstGeom prst="rect">
              <a:avLst/>
            </a:prstGeom>
            <a:solidFill>
              <a:srgbClr val="C2CCB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 rot="-5400000">
              <a:off x="228964" y="5245917"/>
              <a:ext cx="1087700" cy="645018"/>
            </a:xfrm>
            <a:prstGeom prst="rect">
              <a:avLst/>
            </a:prstGeom>
            <a:solidFill>
              <a:srgbClr val="B9C4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 rot="-5400000">
              <a:off x="228964" y="6333606"/>
              <a:ext cx="1087700" cy="645018"/>
            </a:xfrm>
            <a:prstGeom prst="rect">
              <a:avLst/>
            </a:prstGeom>
            <a:solidFill>
              <a:srgbClr val="B4BC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6" name="Google Shape;76;p13"/>
            <p:cNvGrpSpPr/>
            <p:nvPr/>
          </p:nvGrpSpPr>
          <p:grpSpPr>
            <a:xfrm>
              <a:off x="450300" y="1170000"/>
              <a:ext cx="9814801" cy="6030000"/>
              <a:chOff x="450000" y="1170000"/>
              <a:chExt cx="9814801" cy="6030000"/>
            </a:xfrm>
          </p:grpSpPr>
          <p:sp>
            <p:nvSpPr>
              <p:cNvPr id="77" name="Google Shape;77;p13"/>
              <p:cNvSpPr/>
              <p:nvPr/>
            </p:nvSpPr>
            <p:spPr>
              <a:xfrm>
                <a:off x="1096367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2405460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3714553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450000" y="1170000"/>
                <a:ext cx="9814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5023646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6332739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7641831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8950924" y="1170000"/>
                <a:ext cx="1309200" cy="60300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 rot="-5400000">
                <a:off x="4813651" y="-2601949"/>
                <a:ext cx="1087800" cy="9814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 rot="-5400000">
                <a:off x="4813651" y="-426571"/>
                <a:ext cx="1087800" cy="9814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 rot="-5400000">
                <a:off x="4813651" y="1748806"/>
                <a:ext cx="1087800" cy="98145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8" name="Google Shape;88;p13"/>
            <p:cNvSpPr txBox="1"/>
            <p:nvPr/>
          </p:nvSpPr>
          <p:spPr>
            <a:xfrm>
              <a:off x="1096375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MATHEMATICS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2405475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SCIENCE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3714563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HISTORY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5023588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ENGLISH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6332688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PE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7641713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ART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8950813" y="1382100"/>
              <a:ext cx="1309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GEOGRAPHY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 rot="-5400000">
              <a:off x="224875" y="2228475"/>
              <a:ext cx="1095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MONDAY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 rot="-5400000">
              <a:off x="224875" y="3309388"/>
              <a:ext cx="1095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TUESDAY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 rot="-5400000">
              <a:off x="224875" y="4405863"/>
              <a:ext cx="1095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WEDNESDAY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 rot="-5400000">
              <a:off x="224875" y="5502338"/>
              <a:ext cx="1095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THURSDAY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 rot="-5400000">
              <a:off x="224875" y="6583263"/>
              <a:ext cx="1095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Kalnia"/>
                  <a:ea typeface="Kalnia"/>
                  <a:cs typeface="Kalnia"/>
                  <a:sym typeface="Kalnia"/>
                </a:rPr>
                <a:t>FRIDAY</a:t>
              </a:r>
              <a:endParaRPr sz="1000"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100" name="Google Shape;100;p13"/>
            <p:cNvGrpSpPr/>
            <p:nvPr/>
          </p:nvGrpSpPr>
          <p:grpSpPr>
            <a:xfrm>
              <a:off x="1096375" y="1799175"/>
              <a:ext cx="1309200" cy="1004400"/>
              <a:chOff x="1096375" y="1799175"/>
              <a:chExt cx="1309200" cy="1004400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10963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10963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10963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09637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10963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2405475" y="1799175"/>
              <a:ext cx="1310350" cy="1004400"/>
              <a:chOff x="2405475" y="1799175"/>
              <a:chExt cx="1310350" cy="1004400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24054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24054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24054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240662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24054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12" name="Google Shape;112;p13"/>
            <p:cNvGrpSpPr/>
            <p:nvPr/>
          </p:nvGrpSpPr>
          <p:grpSpPr>
            <a:xfrm>
              <a:off x="3714563" y="1799175"/>
              <a:ext cx="1309200" cy="1004400"/>
              <a:chOff x="3714563" y="1799175"/>
              <a:chExt cx="1309200" cy="1004400"/>
            </a:xfrm>
          </p:grpSpPr>
          <p:sp>
            <p:nvSpPr>
              <p:cNvPr id="113" name="Google Shape;113;p13"/>
              <p:cNvSpPr txBox="1"/>
              <p:nvPr/>
            </p:nvSpPr>
            <p:spPr>
              <a:xfrm>
                <a:off x="371456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371456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371456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371456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371456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5023588" y="1799175"/>
              <a:ext cx="1309200" cy="1004400"/>
              <a:chOff x="5023588" y="1799175"/>
              <a:chExt cx="1309200" cy="1004400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50235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50235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50235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50235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50235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5957763" y="1799175"/>
              <a:ext cx="1684125" cy="1004400"/>
              <a:chOff x="5957763" y="1799175"/>
              <a:chExt cx="1684125" cy="1004400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63326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63326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5957763" y="2330738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63326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63326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0" name="Google Shape;130;p13"/>
            <p:cNvGrpSpPr/>
            <p:nvPr/>
          </p:nvGrpSpPr>
          <p:grpSpPr>
            <a:xfrm>
              <a:off x="7641713" y="1799175"/>
              <a:ext cx="1309200" cy="1004400"/>
              <a:chOff x="7641713" y="1799175"/>
              <a:chExt cx="1309200" cy="1004400"/>
            </a:xfrm>
          </p:grpSpPr>
          <p:sp>
            <p:nvSpPr>
              <p:cNvPr id="131" name="Google Shape;131;p13"/>
              <p:cNvSpPr txBox="1"/>
              <p:nvPr/>
            </p:nvSpPr>
            <p:spPr>
              <a:xfrm>
                <a:off x="76417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76417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76417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76417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76417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8950813" y="1799175"/>
              <a:ext cx="1309200" cy="1004400"/>
              <a:chOff x="8950813" y="1799175"/>
              <a:chExt cx="1309200" cy="1004400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89508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89508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89508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89508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89508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42" name="Google Shape;142;p13"/>
            <p:cNvGrpSpPr/>
            <p:nvPr/>
          </p:nvGrpSpPr>
          <p:grpSpPr>
            <a:xfrm>
              <a:off x="1096375" y="2890850"/>
              <a:ext cx="1309200" cy="1004400"/>
              <a:chOff x="1096375" y="1799175"/>
              <a:chExt cx="1309200" cy="1004400"/>
            </a:xfrm>
          </p:grpSpPr>
          <p:sp>
            <p:nvSpPr>
              <p:cNvPr id="143" name="Google Shape;143;p13"/>
              <p:cNvSpPr txBox="1"/>
              <p:nvPr/>
            </p:nvSpPr>
            <p:spPr>
              <a:xfrm>
                <a:off x="10963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10963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10963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109637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10963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2405475" y="2890850"/>
              <a:ext cx="1310350" cy="1004400"/>
              <a:chOff x="2405475" y="1799175"/>
              <a:chExt cx="1310350" cy="1004400"/>
            </a:xfrm>
          </p:grpSpPr>
          <p:sp>
            <p:nvSpPr>
              <p:cNvPr id="149" name="Google Shape;149;p13"/>
              <p:cNvSpPr txBox="1"/>
              <p:nvPr/>
            </p:nvSpPr>
            <p:spPr>
              <a:xfrm>
                <a:off x="24054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24054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24054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240662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24054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54" name="Google Shape;154;p13"/>
            <p:cNvGrpSpPr/>
            <p:nvPr/>
          </p:nvGrpSpPr>
          <p:grpSpPr>
            <a:xfrm>
              <a:off x="3714563" y="2890850"/>
              <a:ext cx="1309200" cy="1004400"/>
              <a:chOff x="3714563" y="1799175"/>
              <a:chExt cx="1309200" cy="1004400"/>
            </a:xfrm>
          </p:grpSpPr>
          <p:sp>
            <p:nvSpPr>
              <p:cNvPr id="155" name="Google Shape;155;p13"/>
              <p:cNvSpPr txBox="1"/>
              <p:nvPr/>
            </p:nvSpPr>
            <p:spPr>
              <a:xfrm>
                <a:off x="371456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371456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7" name="Google Shape;157;p13"/>
              <p:cNvSpPr txBox="1"/>
              <p:nvPr/>
            </p:nvSpPr>
            <p:spPr>
              <a:xfrm>
                <a:off x="371456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8" name="Google Shape;158;p13"/>
              <p:cNvSpPr txBox="1"/>
              <p:nvPr/>
            </p:nvSpPr>
            <p:spPr>
              <a:xfrm>
                <a:off x="371456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371456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5023588" y="2890850"/>
              <a:ext cx="1309200" cy="1004400"/>
              <a:chOff x="5023588" y="1799175"/>
              <a:chExt cx="1309200" cy="1004400"/>
            </a:xfrm>
          </p:grpSpPr>
          <p:sp>
            <p:nvSpPr>
              <p:cNvPr id="161" name="Google Shape;161;p13"/>
              <p:cNvSpPr txBox="1"/>
              <p:nvPr/>
            </p:nvSpPr>
            <p:spPr>
              <a:xfrm>
                <a:off x="50235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50235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50235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4" name="Google Shape;164;p13"/>
              <p:cNvSpPr txBox="1"/>
              <p:nvPr/>
            </p:nvSpPr>
            <p:spPr>
              <a:xfrm>
                <a:off x="50235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5" name="Google Shape;165;p13"/>
              <p:cNvSpPr txBox="1"/>
              <p:nvPr/>
            </p:nvSpPr>
            <p:spPr>
              <a:xfrm>
                <a:off x="50235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66" name="Google Shape;166;p13"/>
            <p:cNvGrpSpPr/>
            <p:nvPr/>
          </p:nvGrpSpPr>
          <p:grpSpPr>
            <a:xfrm>
              <a:off x="6332688" y="2890850"/>
              <a:ext cx="1309200" cy="1004400"/>
              <a:chOff x="6332688" y="1799175"/>
              <a:chExt cx="1309200" cy="1004400"/>
            </a:xfrm>
          </p:grpSpPr>
          <p:sp>
            <p:nvSpPr>
              <p:cNvPr id="167" name="Google Shape;167;p13"/>
              <p:cNvSpPr txBox="1"/>
              <p:nvPr/>
            </p:nvSpPr>
            <p:spPr>
              <a:xfrm>
                <a:off x="63326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63326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63326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63326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63326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7641713" y="2890850"/>
              <a:ext cx="1309200" cy="1004400"/>
              <a:chOff x="7641713" y="1799175"/>
              <a:chExt cx="1309200" cy="1004400"/>
            </a:xfrm>
          </p:grpSpPr>
          <p:sp>
            <p:nvSpPr>
              <p:cNvPr id="173" name="Google Shape;173;p13"/>
              <p:cNvSpPr txBox="1"/>
              <p:nvPr/>
            </p:nvSpPr>
            <p:spPr>
              <a:xfrm>
                <a:off x="76417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4" name="Google Shape;174;p13"/>
              <p:cNvSpPr txBox="1"/>
              <p:nvPr/>
            </p:nvSpPr>
            <p:spPr>
              <a:xfrm>
                <a:off x="76417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5" name="Google Shape;175;p13"/>
              <p:cNvSpPr txBox="1"/>
              <p:nvPr/>
            </p:nvSpPr>
            <p:spPr>
              <a:xfrm>
                <a:off x="76417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6" name="Google Shape;176;p13"/>
              <p:cNvSpPr txBox="1"/>
              <p:nvPr/>
            </p:nvSpPr>
            <p:spPr>
              <a:xfrm>
                <a:off x="76417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7" name="Google Shape;177;p13"/>
              <p:cNvSpPr txBox="1"/>
              <p:nvPr/>
            </p:nvSpPr>
            <p:spPr>
              <a:xfrm>
                <a:off x="76417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78" name="Google Shape;178;p13"/>
            <p:cNvGrpSpPr/>
            <p:nvPr/>
          </p:nvGrpSpPr>
          <p:grpSpPr>
            <a:xfrm>
              <a:off x="8950813" y="2890850"/>
              <a:ext cx="1309200" cy="1004400"/>
              <a:chOff x="8950813" y="1799175"/>
              <a:chExt cx="1309200" cy="1004400"/>
            </a:xfrm>
          </p:grpSpPr>
          <p:sp>
            <p:nvSpPr>
              <p:cNvPr id="179" name="Google Shape;179;p13"/>
              <p:cNvSpPr txBox="1"/>
              <p:nvPr/>
            </p:nvSpPr>
            <p:spPr>
              <a:xfrm>
                <a:off x="89508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89508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1" name="Google Shape;181;p13"/>
              <p:cNvSpPr txBox="1"/>
              <p:nvPr/>
            </p:nvSpPr>
            <p:spPr>
              <a:xfrm>
                <a:off x="89508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2" name="Google Shape;182;p13"/>
              <p:cNvSpPr txBox="1"/>
              <p:nvPr/>
            </p:nvSpPr>
            <p:spPr>
              <a:xfrm>
                <a:off x="89508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3" name="Google Shape;183;p13"/>
              <p:cNvSpPr txBox="1"/>
              <p:nvPr/>
            </p:nvSpPr>
            <p:spPr>
              <a:xfrm>
                <a:off x="89508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84" name="Google Shape;184;p13"/>
            <p:cNvGrpSpPr/>
            <p:nvPr/>
          </p:nvGrpSpPr>
          <p:grpSpPr>
            <a:xfrm>
              <a:off x="1096375" y="3982525"/>
              <a:ext cx="1309200" cy="1004400"/>
              <a:chOff x="1096375" y="1799175"/>
              <a:chExt cx="1309200" cy="1004400"/>
            </a:xfrm>
          </p:grpSpPr>
          <p:sp>
            <p:nvSpPr>
              <p:cNvPr id="185" name="Google Shape;185;p13"/>
              <p:cNvSpPr txBox="1"/>
              <p:nvPr/>
            </p:nvSpPr>
            <p:spPr>
              <a:xfrm>
                <a:off x="10963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6" name="Google Shape;186;p13"/>
              <p:cNvSpPr txBox="1"/>
              <p:nvPr/>
            </p:nvSpPr>
            <p:spPr>
              <a:xfrm>
                <a:off x="10963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7" name="Google Shape;187;p13"/>
              <p:cNvSpPr txBox="1"/>
              <p:nvPr/>
            </p:nvSpPr>
            <p:spPr>
              <a:xfrm>
                <a:off x="10963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8" name="Google Shape;188;p13"/>
              <p:cNvSpPr txBox="1"/>
              <p:nvPr/>
            </p:nvSpPr>
            <p:spPr>
              <a:xfrm>
                <a:off x="109637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9" name="Google Shape;189;p13"/>
              <p:cNvSpPr txBox="1"/>
              <p:nvPr/>
            </p:nvSpPr>
            <p:spPr>
              <a:xfrm>
                <a:off x="10963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90" name="Google Shape;190;p13"/>
            <p:cNvGrpSpPr/>
            <p:nvPr/>
          </p:nvGrpSpPr>
          <p:grpSpPr>
            <a:xfrm>
              <a:off x="2405475" y="3982525"/>
              <a:ext cx="1310350" cy="1004400"/>
              <a:chOff x="2405475" y="1799175"/>
              <a:chExt cx="1310350" cy="1004400"/>
            </a:xfrm>
          </p:grpSpPr>
          <p:sp>
            <p:nvSpPr>
              <p:cNvPr id="191" name="Google Shape;191;p13"/>
              <p:cNvSpPr txBox="1"/>
              <p:nvPr/>
            </p:nvSpPr>
            <p:spPr>
              <a:xfrm>
                <a:off x="24054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2" name="Google Shape;192;p13"/>
              <p:cNvSpPr txBox="1"/>
              <p:nvPr/>
            </p:nvSpPr>
            <p:spPr>
              <a:xfrm>
                <a:off x="24054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3" name="Google Shape;193;p13"/>
              <p:cNvSpPr txBox="1"/>
              <p:nvPr/>
            </p:nvSpPr>
            <p:spPr>
              <a:xfrm>
                <a:off x="24054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4" name="Google Shape;194;p13"/>
              <p:cNvSpPr txBox="1"/>
              <p:nvPr/>
            </p:nvSpPr>
            <p:spPr>
              <a:xfrm>
                <a:off x="240662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5" name="Google Shape;195;p13"/>
              <p:cNvSpPr txBox="1"/>
              <p:nvPr/>
            </p:nvSpPr>
            <p:spPr>
              <a:xfrm>
                <a:off x="24054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96" name="Google Shape;196;p13"/>
            <p:cNvGrpSpPr/>
            <p:nvPr/>
          </p:nvGrpSpPr>
          <p:grpSpPr>
            <a:xfrm>
              <a:off x="3714563" y="3982525"/>
              <a:ext cx="1309200" cy="1004400"/>
              <a:chOff x="3714563" y="1799175"/>
              <a:chExt cx="1309200" cy="1004400"/>
            </a:xfrm>
          </p:grpSpPr>
          <p:sp>
            <p:nvSpPr>
              <p:cNvPr id="197" name="Google Shape;197;p13"/>
              <p:cNvSpPr txBox="1"/>
              <p:nvPr/>
            </p:nvSpPr>
            <p:spPr>
              <a:xfrm>
                <a:off x="371456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8" name="Google Shape;198;p13"/>
              <p:cNvSpPr txBox="1"/>
              <p:nvPr/>
            </p:nvSpPr>
            <p:spPr>
              <a:xfrm>
                <a:off x="371456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9" name="Google Shape;199;p13"/>
              <p:cNvSpPr txBox="1"/>
              <p:nvPr/>
            </p:nvSpPr>
            <p:spPr>
              <a:xfrm>
                <a:off x="371456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0" name="Google Shape;200;p13"/>
              <p:cNvSpPr txBox="1"/>
              <p:nvPr/>
            </p:nvSpPr>
            <p:spPr>
              <a:xfrm>
                <a:off x="371456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1" name="Google Shape;201;p13"/>
              <p:cNvSpPr txBox="1"/>
              <p:nvPr/>
            </p:nvSpPr>
            <p:spPr>
              <a:xfrm>
                <a:off x="371456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02" name="Google Shape;202;p13"/>
            <p:cNvGrpSpPr/>
            <p:nvPr/>
          </p:nvGrpSpPr>
          <p:grpSpPr>
            <a:xfrm>
              <a:off x="5023588" y="3982525"/>
              <a:ext cx="1309200" cy="1004400"/>
              <a:chOff x="5023588" y="1799175"/>
              <a:chExt cx="1309200" cy="1004400"/>
            </a:xfrm>
          </p:grpSpPr>
          <p:sp>
            <p:nvSpPr>
              <p:cNvPr id="203" name="Google Shape;203;p13"/>
              <p:cNvSpPr txBox="1"/>
              <p:nvPr/>
            </p:nvSpPr>
            <p:spPr>
              <a:xfrm>
                <a:off x="50235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4" name="Google Shape;204;p13"/>
              <p:cNvSpPr txBox="1"/>
              <p:nvPr/>
            </p:nvSpPr>
            <p:spPr>
              <a:xfrm>
                <a:off x="50235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5" name="Google Shape;205;p13"/>
              <p:cNvSpPr txBox="1"/>
              <p:nvPr/>
            </p:nvSpPr>
            <p:spPr>
              <a:xfrm>
                <a:off x="50235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6" name="Google Shape;206;p13"/>
              <p:cNvSpPr txBox="1"/>
              <p:nvPr/>
            </p:nvSpPr>
            <p:spPr>
              <a:xfrm>
                <a:off x="50235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7" name="Google Shape;207;p13"/>
              <p:cNvSpPr txBox="1"/>
              <p:nvPr/>
            </p:nvSpPr>
            <p:spPr>
              <a:xfrm>
                <a:off x="50235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08" name="Google Shape;208;p13"/>
            <p:cNvGrpSpPr/>
            <p:nvPr/>
          </p:nvGrpSpPr>
          <p:grpSpPr>
            <a:xfrm>
              <a:off x="6332688" y="3982525"/>
              <a:ext cx="1309200" cy="1004400"/>
              <a:chOff x="6332688" y="1799175"/>
              <a:chExt cx="1309200" cy="1004400"/>
            </a:xfrm>
          </p:grpSpPr>
          <p:sp>
            <p:nvSpPr>
              <p:cNvPr id="209" name="Google Shape;209;p13"/>
              <p:cNvSpPr txBox="1"/>
              <p:nvPr/>
            </p:nvSpPr>
            <p:spPr>
              <a:xfrm>
                <a:off x="63326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0" name="Google Shape;210;p13"/>
              <p:cNvSpPr txBox="1"/>
              <p:nvPr/>
            </p:nvSpPr>
            <p:spPr>
              <a:xfrm>
                <a:off x="63326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1" name="Google Shape;211;p13"/>
              <p:cNvSpPr txBox="1"/>
              <p:nvPr/>
            </p:nvSpPr>
            <p:spPr>
              <a:xfrm>
                <a:off x="63326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2" name="Google Shape;212;p13"/>
              <p:cNvSpPr txBox="1"/>
              <p:nvPr/>
            </p:nvSpPr>
            <p:spPr>
              <a:xfrm>
                <a:off x="63326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3" name="Google Shape;213;p13"/>
              <p:cNvSpPr txBox="1"/>
              <p:nvPr/>
            </p:nvSpPr>
            <p:spPr>
              <a:xfrm>
                <a:off x="63326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14" name="Google Shape;214;p13"/>
            <p:cNvGrpSpPr/>
            <p:nvPr/>
          </p:nvGrpSpPr>
          <p:grpSpPr>
            <a:xfrm>
              <a:off x="7641713" y="3982525"/>
              <a:ext cx="1309200" cy="1004400"/>
              <a:chOff x="7641713" y="1799175"/>
              <a:chExt cx="1309200" cy="1004400"/>
            </a:xfrm>
          </p:grpSpPr>
          <p:sp>
            <p:nvSpPr>
              <p:cNvPr id="215" name="Google Shape;215;p13"/>
              <p:cNvSpPr txBox="1"/>
              <p:nvPr/>
            </p:nvSpPr>
            <p:spPr>
              <a:xfrm>
                <a:off x="76417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6" name="Google Shape;216;p13"/>
              <p:cNvSpPr txBox="1"/>
              <p:nvPr/>
            </p:nvSpPr>
            <p:spPr>
              <a:xfrm>
                <a:off x="76417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7" name="Google Shape;217;p13"/>
              <p:cNvSpPr txBox="1"/>
              <p:nvPr/>
            </p:nvSpPr>
            <p:spPr>
              <a:xfrm>
                <a:off x="76417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8" name="Google Shape;218;p13"/>
              <p:cNvSpPr txBox="1"/>
              <p:nvPr/>
            </p:nvSpPr>
            <p:spPr>
              <a:xfrm>
                <a:off x="76417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9" name="Google Shape;219;p13"/>
              <p:cNvSpPr txBox="1"/>
              <p:nvPr/>
            </p:nvSpPr>
            <p:spPr>
              <a:xfrm>
                <a:off x="76417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20" name="Google Shape;220;p13"/>
            <p:cNvGrpSpPr/>
            <p:nvPr/>
          </p:nvGrpSpPr>
          <p:grpSpPr>
            <a:xfrm>
              <a:off x="8950813" y="3982525"/>
              <a:ext cx="1309200" cy="1004400"/>
              <a:chOff x="8950813" y="1799175"/>
              <a:chExt cx="1309200" cy="1004400"/>
            </a:xfrm>
          </p:grpSpPr>
          <p:sp>
            <p:nvSpPr>
              <p:cNvPr id="221" name="Google Shape;221;p13"/>
              <p:cNvSpPr txBox="1"/>
              <p:nvPr/>
            </p:nvSpPr>
            <p:spPr>
              <a:xfrm>
                <a:off x="89508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2" name="Google Shape;222;p13"/>
              <p:cNvSpPr txBox="1"/>
              <p:nvPr/>
            </p:nvSpPr>
            <p:spPr>
              <a:xfrm>
                <a:off x="89508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3" name="Google Shape;223;p13"/>
              <p:cNvSpPr txBox="1"/>
              <p:nvPr/>
            </p:nvSpPr>
            <p:spPr>
              <a:xfrm>
                <a:off x="89508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4" name="Google Shape;224;p13"/>
              <p:cNvSpPr txBox="1"/>
              <p:nvPr/>
            </p:nvSpPr>
            <p:spPr>
              <a:xfrm>
                <a:off x="89508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5" name="Google Shape;225;p13"/>
              <p:cNvSpPr txBox="1"/>
              <p:nvPr/>
            </p:nvSpPr>
            <p:spPr>
              <a:xfrm>
                <a:off x="89508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26" name="Google Shape;226;p13"/>
            <p:cNvGrpSpPr/>
            <p:nvPr/>
          </p:nvGrpSpPr>
          <p:grpSpPr>
            <a:xfrm>
              <a:off x="1096375" y="5074200"/>
              <a:ext cx="1309200" cy="1004400"/>
              <a:chOff x="1096375" y="1799175"/>
              <a:chExt cx="1309200" cy="1004400"/>
            </a:xfrm>
          </p:grpSpPr>
          <p:sp>
            <p:nvSpPr>
              <p:cNvPr id="227" name="Google Shape;227;p13"/>
              <p:cNvSpPr txBox="1"/>
              <p:nvPr/>
            </p:nvSpPr>
            <p:spPr>
              <a:xfrm>
                <a:off x="10963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8" name="Google Shape;228;p13"/>
              <p:cNvSpPr txBox="1"/>
              <p:nvPr/>
            </p:nvSpPr>
            <p:spPr>
              <a:xfrm>
                <a:off x="10963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9" name="Google Shape;229;p13"/>
              <p:cNvSpPr txBox="1"/>
              <p:nvPr/>
            </p:nvSpPr>
            <p:spPr>
              <a:xfrm>
                <a:off x="10963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0" name="Google Shape;230;p13"/>
              <p:cNvSpPr txBox="1"/>
              <p:nvPr/>
            </p:nvSpPr>
            <p:spPr>
              <a:xfrm>
                <a:off x="109637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1" name="Google Shape;231;p13"/>
              <p:cNvSpPr txBox="1"/>
              <p:nvPr/>
            </p:nvSpPr>
            <p:spPr>
              <a:xfrm>
                <a:off x="10963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32" name="Google Shape;232;p13"/>
            <p:cNvGrpSpPr/>
            <p:nvPr/>
          </p:nvGrpSpPr>
          <p:grpSpPr>
            <a:xfrm>
              <a:off x="2405475" y="5074200"/>
              <a:ext cx="1310350" cy="1004400"/>
              <a:chOff x="2405475" y="1799175"/>
              <a:chExt cx="1310350" cy="1004400"/>
            </a:xfrm>
          </p:grpSpPr>
          <p:sp>
            <p:nvSpPr>
              <p:cNvPr id="233" name="Google Shape;233;p13"/>
              <p:cNvSpPr txBox="1"/>
              <p:nvPr/>
            </p:nvSpPr>
            <p:spPr>
              <a:xfrm>
                <a:off x="24054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4" name="Google Shape;234;p13"/>
              <p:cNvSpPr txBox="1"/>
              <p:nvPr/>
            </p:nvSpPr>
            <p:spPr>
              <a:xfrm>
                <a:off x="24054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5" name="Google Shape;235;p13"/>
              <p:cNvSpPr txBox="1"/>
              <p:nvPr/>
            </p:nvSpPr>
            <p:spPr>
              <a:xfrm>
                <a:off x="24054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6" name="Google Shape;236;p13"/>
              <p:cNvSpPr txBox="1"/>
              <p:nvPr/>
            </p:nvSpPr>
            <p:spPr>
              <a:xfrm>
                <a:off x="240662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37" name="Google Shape;237;p13"/>
              <p:cNvSpPr txBox="1"/>
              <p:nvPr/>
            </p:nvSpPr>
            <p:spPr>
              <a:xfrm>
                <a:off x="24054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38" name="Google Shape;238;p13"/>
            <p:cNvGrpSpPr/>
            <p:nvPr/>
          </p:nvGrpSpPr>
          <p:grpSpPr>
            <a:xfrm>
              <a:off x="3714563" y="5074200"/>
              <a:ext cx="1309200" cy="1004400"/>
              <a:chOff x="3714563" y="1799175"/>
              <a:chExt cx="1309200" cy="1004400"/>
            </a:xfrm>
          </p:grpSpPr>
          <p:sp>
            <p:nvSpPr>
              <p:cNvPr id="239" name="Google Shape;239;p13"/>
              <p:cNvSpPr txBox="1"/>
              <p:nvPr/>
            </p:nvSpPr>
            <p:spPr>
              <a:xfrm>
                <a:off x="371456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0" name="Google Shape;240;p13"/>
              <p:cNvSpPr txBox="1"/>
              <p:nvPr/>
            </p:nvSpPr>
            <p:spPr>
              <a:xfrm>
                <a:off x="371456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1" name="Google Shape;241;p13"/>
              <p:cNvSpPr txBox="1"/>
              <p:nvPr/>
            </p:nvSpPr>
            <p:spPr>
              <a:xfrm>
                <a:off x="371456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2" name="Google Shape;242;p13"/>
              <p:cNvSpPr txBox="1"/>
              <p:nvPr/>
            </p:nvSpPr>
            <p:spPr>
              <a:xfrm>
                <a:off x="371456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3" name="Google Shape;243;p13"/>
              <p:cNvSpPr txBox="1"/>
              <p:nvPr/>
            </p:nvSpPr>
            <p:spPr>
              <a:xfrm>
                <a:off x="371456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44" name="Google Shape;244;p13"/>
            <p:cNvGrpSpPr/>
            <p:nvPr/>
          </p:nvGrpSpPr>
          <p:grpSpPr>
            <a:xfrm>
              <a:off x="5023588" y="5074200"/>
              <a:ext cx="1309200" cy="1004400"/>
              <a:chOff x="5023588" y="1799175"/>
              <a:chExt cx="1309200" cy="1004400"/>
            </a:xfrm>
          </p:grpSpPr>
          <p:sp>
            <p:nvSpPr>
              <p:cNvPr id="245" name="Google Shape;245;p13"/>
              <p:cNvSpPr txBox="1"/>
              <p:nvPr/>
            </p:nvSpPr>
            <p:spPr>
              <a:xfrm>
                <a:off x="50235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6" name="Google Shape;246;p13"/>
              <p:cNvSpPr txBox="1"/>
              <p:nvPr/>
            </p:nvSpPr>
            <p:spPr>
              <a:xfrm>
                <a:off x="50235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7" name="Google Shape;247;p13"/>
              <p:cNvSpPr txBox="1"/>
              <p:nvPr/>
            </p:nvSpPr>
            <p:spPr>
              <a:xfrm>
                <a:off x="50235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8" name="Google Shape;248;p13"/>
              <p:cNvSpPr txBox="1"/>
              <p:nvPr/>
            </p:nvSpPr>
            <p:spPr>
              <a:xfrm>
                <a:off x="50235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49" name="Google Shape;249;p13"/>
              <p:cNvSpPr txBox="1"/>
              <p:nvPr/>
            </p:nvSpPr>
            <p:spPr>
              <a:xfrm>
                <a:off x="50235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50" name="Google Shape;250;p13"/>
            <p:cNvGrpSpPr/>
            <p:nvPr/>
          </p:nvGrpSpPr>
          <p:grpSpPr>
            <a:xfrm>
              <a:off x="6332688" y="5074200"/>
              <a:ext cx="1309200" cy="1004400"/>
              <a:chOff x="6332688" y="1799175"/>
              <a:chExt cx="1309200" cy="1004400"/>
            </a:xfrm>
          </p:grpSpPr>
          <p:sp>
            <p:nvSpPr>
              <p:cNvPr id="251" name="Google Shape;251;p13"/>
              <p:cNvSpPr txBox="1"/>
              <p:nvPr/>
            </p:nvSpPr>
            <p:spPr>
              <a:xfrm>
                <a:off x="63326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2" name="Google Shape;252;p13"/>
              <p:cNvSpPr txBox="1"/>
              <p:nvPr/>
            </p:nvSpPr>
            <p:spPr>
              <a:xfrm>
                <a:off x="63326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3" name="Google Shape;253;p13"/>
              <p:cNvSpPr txBox="1"/>
              <p:nvPr/>
            </p:nvSpPr>
            <p:spPr>
              <a:xfrm>
                <a:off x="63326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4" name="Google Shape;254;p13"/>
              <p:cNvSpPr txBox="1"/>
              <p:nvPr/>
            </p:nvSpPr>
            <p:spPr>
              <a:xfrm>
                <a:off x="63326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5" name="Google Shape;255;p13"/>
              <p:cNvSpPr txBox="1"/>
              <p:nvPr/>
            </p:nvSpPr>
            <p:spPr>
              <a:xfrm>
                <a:off x="63326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56" name="Google Shape;256;p13"/>
            <p:cNvGrpSpPr/>
            <p:nvPr/>
          </p:nvGrpSpPr>
          <p:grpSpPr>
            <a:xfrm>
              <a:off x="7641713" y="5074200"/>
              <a:ext cx="1309200" cy="1004400"/>
              <a:chOff x="7641713" y="1799175"/>
              <a:chExt cx="1309200" cy="1004400"/>
            </a:xfrm>
          </p:grpSpPr>
          <p:sp>
            <p:nvSpPr>
              <p:cNvPr id="257" name="Google Shape;257;p13"/>
              <p:cNvSpPr txBox="1"/>
              <p:nvPr/>
            </p:nvSpPr>
            <p:spPr>
              <a:xfrm>
                <a:off x="76417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8" name="Google Shape;258;p13"/>
              <p:cNvSpPr txBox="1"/>
              <p:nvPr/>
            </p:nvSpPr>
            <p:spPr>
              <a:xfrm>
                <a:off x="76417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59" name="Google Shape;259;p13"/>
              <p:cNvSpPr txBox="1"/>
              <p:nvPr/>
            </p:nvSpPr>
            <p:spPr>
              <a:xfrm>
                <a:off x="76417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0" name="Google Shape;260;p13"/>
              <p:cNvSpPr txBox="1"/>
              <p:nvPr/>
            </p:nvSpPr>
            <p:spPr>
              <a:xfrm>
                <a:off x="76417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1" name="Google Shape;261;p13"/>
              <p:cNvSpPr txBox="1"/>
              <p:nvPr/>
            </p:nvSpPr>
            <p:spPr>
              <a:xfrm>
                <a:off x="76417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62" name="Google Shape;262;p13"/>
            <p:cNvGrpSpPr/>
            <p:nvPr/>
          </p:nvGrpSpPr>
          <p:grpSpPr>
            <a:xfrm>
              <a:off x="8950813" y="5074200"/>
              <a:ext cx="1309200" cy="1004400"/>
              <a:chOff x="8950813" y="1799175"/>
              <a:chExt cx="1309200" cy="1004400"/>
            </a:xfrm>
          </p:grpSpPr>
          <p:sp>
            <p:nvSpPr>
              <p:cNvPr id="263" name="Google Shape;263;p13"/>
              <p:cNvSpPr txBox="1"/>
              <p:nvPr/>
            </p:nvSpPr>
            <p:spPr>
              <a:xfrm>
                <a:off x="89508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4" name="Google Shape;264;p13"/>
              <p:cNvSpPr txBox="1"/>
              <p:nvPr/>
            </p:nvSpPr>
            <p:spPr>
              <a:xfrm>
                <a:off x="89508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5" name="Google Shape;265;p13"/>
              <p:cNvSpPr txBox="1"/>
              <p:nvPr/>
            </p:nvSpPr>
            <p:spPr>
              <a:xfrm>
                <a:off x="89508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6" name="Google Shape;266;p13"/>
              <p:cNvSpPr txBox="1"/>
              <p:nvPr/>
            </p:nvSpPr>
            <p:spPr>
              <a:xfrm>
                <a:off x="89508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67" name="Google Shape;267;p13"/>
              <p:cNvSpPr txBox="1"/>
              <p:nvPr/>
            </p:nvSpPr>
            <p:spPr>
              <a:xfrm>
                <a:off x="89508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68" name="Google Shape;268;p13"/>
            <p:cNvGrpSpPr/>
            <p:nvPr/>
          </p:nvGrpSpPr>
          <p:grpSpPr>
            <a:xfrm>
              <a:off x="1096375" y="6153925"/>
              <a:ext cx="1309200" cy="1004400"/>
              <a:chOff x="1096375" y="1799175"/>
              <a:chExt cx="1309200" cy="1004400"/>
            </a:xfrm>
          </p:grpSpPr>
          <p:sp>
            <p:nvSpPr>
              <p:cNvPr id="269" name="Google Shape;269;p13"/>
              <p:cNvSpPr txBox="1"/>
              <p:nvPr/>
            </p:nvSpPr>
            <p:spPr>
              <a:xfrm>
                <a:off x="10963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0" name="Google Shape;270;p13"/>
              <p:cNvSpPr txBox="1"/>
              <p:nvPr/>
            </p:nvSpPr>
            <p:spPr>
              <a:xfrm>
                <a:off x="10963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1" name="Google Shape;271;p13"/>
              <p:cNvSpPr txBox="1"/>
              <p:nvPr/>
            </p:nvSpPr>
            <p:spPr>
              <a:xfrm>
                <a:off x="10963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2" name="Google Shape;272;p13"/>
              <p:cNvSpPr txBox="1"/>
              <p:nvPr/>
            </p:nvSpPr>
            <p:spPr>
              <a:xfrm>
                <a:off x="109637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3" name="Google Shape;273;p13"/>
              <p:cNvSpPr txBox="1"/>
              <p:nvPr/>
            </p:nvSpPr>
            <p:spPr>
              <a:xfrm>
                <a:off x="10963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74" name="Google Shape;274;p13"/>
            <p:cNvGrpSpPr/>
            <p:nvPr/>
          </p:nvGrpSpPr>
          <p:grpSpPr>
            <a:xfrm>
              <a:off x="2405475" y="6153925"/>
              <a:ext cx="1310350" cy="1004400"/>
              <a:chOff x="2405475" y="1799175"/>
              <a:chExt cx="1310350" cy="1004400"/>
            </a:xfrm>
          </p:grpSpPr>
          <p:sp>
            <p:nvSpPr>
              <p:cNvPr id="275" name="Google Shape;275;p13"/>
              <p:cNvSpPr txBox="1"/>
              <p:nvPr/>
            </p:nvSpPr>
            <p:spPr>
              <a:xfrm>
                <a:off x="2405475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6" name="Google Shape;276;p13"/>
              <p:cNvSpPr txBox="1"/>
              <p:nvPr/>
            </p:nvSpPr>
            <p:spPr>
              <a:xfrm>
                <a:off x="2405475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7" name="Google Shape;277;p13"/>
              <p:cNvSpPr txBox="1"/>
              <p:nvPr/>
            </p:nvSpPr>
            <p:spPr>
              <a:xfrm>
                <a:off x="2405475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8" name="Google Shape;278;p13"/>
              <p:cNvSpPr txBox="1"/>
              <p:nvPr/>
            </p:nvSpPr>
            <p:spPr>
              <a:xfrm>
                <a:off x="2406625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79" name="Google Shape;279;p13"/>
              <p:cNvSpPr txBox="1"/>
              <p:nvPr/>
            </p:nvSpPr>
            <p:spPr>
              <a:xfrm>
                <a:off x="2405475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80" name="Google Shape;280;p13"/>
            <p:cNvGrpSpPr/>
            <p:nvPr/>
          </p:nvGrpSpPr>
          <p:grpSpPr>
            <a:xfrm>
              <a:off x="3714563" y="6153925"/>
              <a:ext cx="1309200" cy="1004400"/>
              <a:chOff x="3714563" y="1799175"/>
              <a:chExt cx="1309200" cy="1004400"/>
            </a:xfrm>
          </p:grpSpPr>
          <p:sp>
            <p:nvSpPr>
              <p:cNvPr id="281" name="Google Shape;281;p13"/>
              <p:cNvSpPr txBox="1"/>
              <p:nvPr/>
            </p:nvSpPr>
            <p:spPr>
              <a:xfrm>
                <a:off x="371456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2" name="Google Shape;282;p13"/>
              <p:cNvSpPr txBox="1"/>
              <p:nvPr/>
            </p:nvSpPr>
            <p:spPr>
              <a:xfrm>
                <a:off x="371456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3" name="Google Shape;283;p13"/>
              <p:cNvSpPr txBox="1"/>
              <p:nvPr/>
            </p:nvSpPr>
            <p:spPr>
              <a:xfrm>
                <a:off x="371456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4" name="Google Shape;284;p13"/>
              <p:cNvSpPr txBox="1"/>
              <p:nvPr/>
            </p:nvSpPr>
            <p:spPr>
              <a:xfrm>
                <a:off x="371456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5" name="Google Shape;285;p13"/>
              <p:cNvSpPr txBox="1"/>
              <p:nvPr/>
            </p:nvSpPr>
            <p:spPr>
              <a:xfrm>
                <a:off x="371456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86" name="Google Shape;286;p13"/>
            <p:cNvGrpSpPr/>
            <p:nvPr/>
          </p:nvGrpSpPr>
          <p:grpSpPr>
            <a:xfrm>
              <a:off x="5023588" y="6153925"/>
              <a:ext cx="1309200" cy="1004400"/>
              <a:chOff x="5023588" y="1799175"/>
              <a:chExt cx="1309200" cy="1004400"/>
            </a:xfrm>
          </p:grpSpPr>
          <p:sp>
            <p:nvSpPr>
              <p:cNvPr id="287" name="Google Shape;287;p13"/>
              <p:cNvSpPr txBox="1"/>
              <p:nvPr/>
            </p:nvSpPr>
            <p:spPr>
              <a:xfrm>
                <a:off x="50235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8" name="Google Shape;288;p13"/>
              <p:cNvSpPr txBox="1"/>
              <p:nvPr/>
            </p:nvSpPr>
            <p:spPr>
              <a:xfrm>
                <a:off x="50235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89" name="Google Shape;289;p13"/>
              <p:cNvSpPr txBox="1"/>
              <p:nvPr/>
            </p:nvSpPr>
            <p:spPr>
              <a:xfrm>
                <a:off x="50235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0" name="Google Shape;290;p13"/>
              <p:cNvSpPr txBox="1"/>
              <p:nvPr/>
            </p:nvSpPr>
            <p:spPr>
              <a:xfrm>
                <a:off x="50235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1" name="Google Shape;291;p13"/>
              <p:cNvSpPr txBox="1"/>
              <p:nvPr/>
            </p:nvSpPr>
            <p:spPr>
              <a:xfrm>
                <a:off x="50235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92" name="Google Shape;292;p13"/>
            <p:cNvGrpSpPr/>
            <p:nvPr/>
          </p:nvGrpSpPr>
          <p:grpSpPr>
            <a:xfrm>
              <a:off x="6332688" y="6153925"/>
              <a:ext cx="1309200" cy="1004400"/>
              <a:chOff x="6332688" y="1799175"/>
              <a:chExt cx="1309200" cy="1004400"/>
            </a:xfrm>
          </p:grpSpPr>
          <p:sp>
            <p:nvSpPr>
              <p:cNvPr id="293" name="Google Shape;293;p13"/>
              <p:cNvSpPr txBox="1"/>
              <p:nvPr/>
            </p:nvSpPr>
            <p:spPr>
              <a:xfrm>
                <a:off x="6332688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4" name="Google Shape;294;p13"/>
              <p:cNvSpPr txBox="1"/>
              <p:nvPr/>
            </p:nvSpPr>
            <p:spPr>
              <a:xfrm>
                <a:off x="6332688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5" name="Google Shape;295;p13"/>
              <p:cNvSpPr txBox="1"/>
              <p:nvPr/>
            </p:nvSpPr>
            <p:spPr>
              <a:xfrm>
                <a:off x="6332688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6" name="Google Shape;296;p13"/>
              <p:cNvSpPr txBox="1"/>
              <p:nvPr/>
            </p:nvSpPr>
            <p:spPr>
              <a:xfrm>
                <a:off x="6332688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97" name="Google Shape;297;p13"/>
              <p:cNvSpPr txBox="1"/>
              <p:nvPr/>
            </p:nvSpPr>
            <p:spPr>
              <a:xfrm>
                <a:off x="6332688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98" name="Google Shape;298;p13"/>
            <p:cNvGrpSpPr/>
            <p:nvPr/>
          </p:nvGrpSpPr>
          <p:grpSpPr>
            <a:xfrm>
              <a:off x="7641713" y="6153925"/>
              <a:ext cx="1309200" cy="1004400"/>
              <a:chOff x="7641713" y="1799175"/>
              <a:chExt cx="1309200" cy="1004400"/>
            </a:xfrm>
          </p:grpSpPr>
          <p:sp>
            <p:nvSpPr>
              <p:cNvPr id="299" name="Google Shape;299;p13"/>
              <p:cNvSpPr txBox="1"/>
              <p:nvPr/>
            </p:nvSpPr>
            <p:spPr>
              <a:xfrm>
                <a:off x="76417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0" name="Google Shape;300;p13"/>
              <p:cNvSpPr txBox="1"/>
              <p:nvPr/>
            </p:nvSpPr>
            <p:spPr>
              <a:xfrm>
                <a:off x="76417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1" name="Google Shape;301;p13"/>
              <p:cNvSpPr txBox="1"/>
              <p:nvPr/>
            </p:nvSpPr>
            <p:spPr>
              <a:xfrm>
                <a:off x="76417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2" name="Google Shape;302;p13"/>
              <p:cNvSpPr txBox="1"/>
              <p:nvPr/>
            </p:nvSpPr>
            <p:spPr>
              <a:xfrm>
                <a:off x="76417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3" name="Google Shape;303;p13"/>
              <p:cNvSpPr txBox="1"/>
              <p:nvPr/>
            </p:nvSpPr>
            <p:spPr>
              <a:xfrm>
                <a:off x="76417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304" name="Google Shape;304;p13"/>
            <p:cNvGrpSpPr/>
            <p:nvPr/>
          </p:nvGrpSpPr>
          <p:grpSpPr>
            <a:xfrm>
              <a:off x="8950813" y="6153925"/>
              <a:ext cx="1309200" cy="1004400"/>
              <a:chOff x="8950813" y="1799175"/>
              <a:chExt cx="1309200" cy="1004400"/>
            </a:xfrm>
          </p:grpSpPr>
          <p:sp>
            <p:nvSpPr>
              <p:cNvPr id="305" name="Google Shape;305;p13"/>
              <p:cNvSpPr txBox="1"/>
              <p:nvPr/>
            </p:nvSpPr>
            <p:spPr>
              <a:xfrm>
                <a:off x="8950813" y="17991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6" name="Google Shape;306;p13"/>
              <p:cNvSpPr txBox="1"/>
              <p:nvPr/>
            </p:nvSpPr>
            <p:spPr>
              <a:xfrm>
                <a:off x="8950813" y="201180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7" name="Google Shape;307;p13"/>
              <p:cNvSpPr txBox="1"/>
              <p:nvPr/>
            </p:nvSpPr>
            <p:spPr>
              <a:xfrm>
                <a:off x="8950813" y="222442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8" name="Google Shape;308;p13"/>
              <p:cNvSpPr txBox="1"/>
              <p:nvPr/>
            </p:nvSpPr>
            <p:spPr>
              <a:xfrm>
                <a:off x="8950813" y="2437050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309" name="Google Shape;309;p13"/>
              <p:cNvSpPr txBox="1"/>
              <p:nvPr/>
            </p:nvSpPr>
            <p:spPr>
              <a:xfrm>
                <a:off x="8950813" y="2649675"/>
                <a:ext cx="130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