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"/>
      <p:regular r:id="rId6"/>
      <p:bold r:id="rId7"/>
      <p:italic r:id="rId8"/>
      <p:boldItalic r:id="rId9"/>
    </p:embeddedFont>
    <p:embeddedFont>
      <p:font typeface="Fuggles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Fuggles-regular.fntdata"/><Relationship Id="rId9" Type="http://schemas.openxmlformats.org/officeDocument/2006/relationships/font" Target="fonts/Montserrat-boldItalic.fntdata"/><Relationship Id="rId5" Type="http://schemas.openxmlformats.org/officeDocument/2006/relationships/slide" Target="slides/slide1.xml"/><Relationship Id="rId6" Type="http://schemas.openxmlformats.org/officeDocument/2006/relationships/font" Target="fonts/Montserrat-regular.fntdata"/><Relationship Id="rId7" Type="http://schemas.openxmlformats.org/officeDocument/2006/relationships/font" Target="fonts/Montserrat-bold.fntdata"/><Relationship Id="rId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-551" l="-501" r="220" t="270"/>
          <a:stretch/>
        </p:blipFill>
        <p:spPr>
          <a:xfrm>
            <a:off x="5557975" y="0"/>
            <a:ext cx="2002025" cy="135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457" r="0" t="655"/>
          <a:stretch/>
        </p:blipFill>
        <p:spPr>
          <a:xfrm>
            <a:off x="0" y="0"/>
            <a:ext cx="2002025" cy="14180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270000" y="1716150"/>
            <a:ext cx="3330000" cy="1139675"/>
            <a:chOff x="270000" y="1716150"/>
            <a:chExt cx="3330000" cy="1139675"/>
          </a:xfrm>
        </p:grpSpPr>
        <p:sp>
          <p:nvSpPr>
            <p:cNvPr id="57" name="Google Shape;57;p13"/>
            <p:cNvSpPr/>
            <p:nvPr/>
          </p:nvSpPr>
          <p:spPr>
            <a:xfrm>
              <a:off x="270000" y="1859825"/>
              <a:ext cx="3330000" cy="996000"/>
            </a:xfrm>
            <a:prstGeom prst="roundRect">
              <a:avLst>
                <a:gd fmla="val 10489" name="adj"/>
              </a:avLst>
            </a:prstGeom>
            <a:solidFill>
              <a:srgbClr val="FAF2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   </a:t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757750" y="1716150"/>
              <a:ext cx="2373600" cy="273300"/>
            </a:xfrm>
            <a:prstGeom prst="roundRect">
              <a:avLst>
                <a:gd fmla="val 16667" name="adj"/>
              </a:avLst>
            </a:prstGeom>
            <a:solidFill>
              <a:srgbClr val="ADB7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MONDAY</a:t>
              </a:r>
              <a:endPara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59" name="Google Shape;59;p13"/>
            <p:cNvGrpSpPr/>
            <p:nvPr/>
          </p:nvGrpSpPr>
          <p:grpSpPr>
            <a:xfrm>
              <a:off x="413767" y="2049416"/>
              <a:ext cx="3006533" cy="173584"/>
              <a:chOff x="413767" y="2049416"/>
              <a:chExt cx="3006533" cy="173584"/>
            </a:xfrm>
          </p:grpSpPr>
          <p:cxnSp>
            <p:nvCxnSpPr>
              <p:cNvPr id="60" name="Google Shape;60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1" name="Google Shape;61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413767" y="2292503"/>
              <a:ext cx="3006533" cy="173584"/>
              <a:chOff x="413767" y="2049416"/>
              <a:chExt cx="3006533" cy="173584"/>
            </a:xfrm>
          </p:grpSpPr>
          <p:cxnSp>
            <p:nvCxnSpPr>
              <p:cNvPr id="63" name="Google Shape;63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4" name="Google Shape;64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413767" y="2535591"/>
              <a:ext cx="3006533" cy="173584"/>
              <a:chOff x="413767" y="2049416"/>
              <a:chExt cx="3006533" cy="173584"/>
            </a:xfrm>
          </p:grpSpPr>
          <p:cxnSp>
            <p:nvCxnSpPr>
              <p:cNvPr id="66" name="Google Shape;66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7" name="Google Shape;67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68" name="Google Shape;68;p13"/>
          <p:cNvGrpSpPr/>
          <p:nvPr/>
        </p:nvGrpSpPr>
        <p:grpSpPr>
          <a:xfrm>
            <a:off x="270000" y="2947139"/>
            <a:ext cx="3330000" cy="1139675"/>
            <a:chOff x="270000" y="1716150"/>
            <a:chExt cx="3330000" cy="1139675"/>
          </a:xfrm>
        </p:grpSpPr>
        <p:sp>
          <p:nvSpPr>
            <p:cNvPr id="69" name="Google Shape;69;p13"/>
            <p:cNvSpPr/>
            <p:nvPr/>
          </p:nvSpPr>
          <p:spPr>
            <a:xfrm>
              <a:off x="270000" y="1859825"/>
              <a:ext cx="3330000" cy="996000"/>
            </a:xfrm>
            <a:prstGeom prst="roundRect">
              <a:avLst>
                <a:gd fmla="val 10489" name="adj"/>
              </a:avLst>
            </a:prstGeom>
            <a:solidFill>
              <a:srgbClr val="FAF2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   </a:t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757750" y="1716150"/>
              <a:ext cx="2373600" cy="273300"/>
            </a:xfrm>
            <a:prstGeom prst="roundRect">
              <a:avLst>
                <a:gd fmla="val 16667" name="adj"/>
              </a:avLst>
            </a:prstGeom>
            <a:solidFill>
              <a:srgbClr val="DA74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TUESDAY</a:t>
              </a:r>
              <a:endPara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413767" y="2049416"/>
              <a:ext cx="3006533" cy="173584"/>
              <a:chOff x="413767" y="2049416"/>
              <a:chExt cx="3006533" cy="173584"/>
            </a:xfrm>
          </p:grpSpPr>
          <p:cxnSp>
            <p:nvCxnSpPr>
              <p:cNvPr id="72" name="Google Shape;72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3" name="Google Shape;73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413767" y="2292503"/>
              <a:ext cx="3006533" cy="173584"/>
              <a:chOff x="413767" y="2049416"/>
              <a:chExt cx="3006533" cy="173584"/>
            </a:xfrm>
          </p:grpSpPr>
          <p:cxnSp>
            <p:nvCxnSpPr>
              <p:cNvPr id="75" name="Google Shape;75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6" name="Google Shape;76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413767" y="2535591"/>
              <a:ext cx="3006533" cy="173584"/>
              <a:chOff x="413767" y="2049416"/>
              <a:chExt cx="3006533" cy="173584"/>
            </a:xfrm>
          </p:grpSpPr>
          <p:cxnSp>
            <p:nvCxnSpPr>
              <p:cNvPr id="78" name="Google Shape;78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9" name="Google Shape;79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80" name="Google Shape;80;p13"/>
          <p:cNvGrpSpPr/>
          <p:nvPr/>
        </p:nvGrpSpPr>
        <p:grpSpPr>
          <a:xfrm>
            <a:off x="270000" y="4178128"/>
            <a:ext cx="3330000" cy="1139675"/>
            <a:chOff x="270000" y="1716150"/>
            <a:chExt cx="3330000" cy="1139675"/>
          </a:xfrm>
        </p:grpSpPr>
        <p:sp>
          <p:nvSpPr>
            <p:cNvPr id="81" name="Google Shape;81;p13"/>
            <p:cNvSpPr/>
            <p:nvPr/>
          </p:nvSpPr>
          <p:spPr>
            <a:xfrm>
              <a:off x="270000" y="1859825"/>
              <a:ext cx="3330000" cy="996000"/>
            </a:xfrm>
            <a:prstGeom prst="roundRect">
              <a:avLst>
                <a:gd fmla="val 10489" name="adj"/>
              </a:avLst>
            </a:prstGeom>
            <a:solidFill>
              <a:srgbClr val="FAF2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   </a:t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757750" y="1716150"/>
              <a:ext cx="2373600" cy="273300"/>
            </a:xfrm>
            <a:prstGeom prst="roundRect">
              <a:avLst>
                <a:gd fmla="val 16667" name="adj"/>
              </a:avLst>
            </a:prstGeom>
            <a:solidFill>
              <a:srgbClr val="C089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WEDNESDAY</a:t>
              </a:r>
              <a:endPara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83" name="Google Shape;83;p13"/>
            <p:cNvGrpSpPr/>
            <p:nvPr/>
          </p:nvGrpSpPr>
          <p:grpSpPr>
            <a:xfrm>
              <a:off x="413767" y="2049416"/>
              <a:ext cx="3006533" cy="173584"/>
              <a:chOff x="413767" y="2049416"/>
              <a:chExt cx="3006533" cy="173584"/>
            </a:xfrm>
          </p:grpSpPr>
          <p:cxnSp>
            <p:nvCxnSpPr>
              <p:cNvPr id="84" name="Google Shape;84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5" name="Google Shape;85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413767" y="2292503"/>
              <a:ext cx="3006533" cy="173584"/>
              <a:chOff x="413767" y="2049416"/>
              <a:chExt cx="3006533" cy="173584"/>
            </a:xfrm>
          </p:grpSpPr>
          <p:cxnSp>
            <p:nvCxnSpPr>
              <p:cNvPr id="87" name="Google Shape;87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8" name="Google Shape;88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413767" y="2535591"/>
              <a:ext cx="3006533" cy="173584"/>
              <a:chOff x="413767" y="2049416"/>
              <a:chExt cx="3006533" cy="173584"/>
            </a:xfrm>
          </p:grpSpPr>
          <p:cxnSp>
            <p:nvCxnSpPr>
              <p:cNvPr id="90" name="Google Shape;90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1" name="Google Shape;91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92" name="Google Shape;92;p13"/>
          <p:cNvGrpSpPr/>
          <p:nvPr/>
        </p:nvGrpSpPr>
        <p:grpSpPr>
          <a:xfrm>
            <a:off x="270000" y="5409117"/>
            <a:ext cx="3330000" cy="1139675"/>
            <a:chOff x="270000" y="1716150"/>
            <a:chExt cx="3330000" cy="1139675"/>
          </a:xfrm>
        </p:grpSpPr>
        <p:sp>
          <p:nvSpPr>
            <p:cNvPr id="93" name="Google Shape;93;p13"/>
            <p:cNvSpPr/>
            <p:nvPr/>
          </p:nvSpPr>
          <p:spPr>
            <a:xfrm>
              <a:off x="270000" y="1859825"/>
              <a:ext cx="3330000" cy="996000"/>
            </a:xfrm>
            <a:prstGeom prst="roundRect">
              <a:avLst>
                <a:gd fmla="val 10489" name="adj"/>
              </a:avLst>
            </a:prstGeom>
            <a:solidFill>
              <a:srgbClr val="FAF2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   </a:t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757750" y="1716150"/>
              <a:ext cx="2373600" cy="273300"/>
            </a:xfrm>
            <a:prstGeom prst="roundRect">
              <a:avLst>
                <a:gd fmla="val 16667" name="adj"/>
              </a:avLst>
            </a:prstGeom>
            <a:solidFill>
              <a:srgbClr val="ADB7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THURSDAY</a:t>
              </a:r>
              <a:endPara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95" name="Google Shape;95;p13"/>
            <p:cNvGrpSpPr/>
            <p:nvPr/>
          </p:nvGrpSpPr>
          <p:grpSpPr>
            <a:xfrm>
              <a:off x="413767" y="2049416"/>
              <a:ext cx="3006533" cy="173584"/>
              <a:chOff x="413767" y="2049416"/>
              <a:chExt cx="3006533" cy="173584"/>
            </a:xfrm>
          </p:grpSpPr>
          <p:cxnSp>
            <p:nvCxnSpPr>
              <p:cNvPr id="96" name="Google Shape;96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7" name="Google Shape;97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98" name="Google Shape;98;p13"/>
            <p:cNvGrpSpPr/>
            <p:nvPr/>
          </p:nvGrpSpPr>
          <p:grpSpPr>
            <a:xfrm>
              <a:off x="413767" y="2292503"/>
              <a:ext cx="3006533" cy="173584"/>
              <a:chOff x="413767" y="2049416"/>
              <a:chExt cx="3006533" cy="173584"/>
            </a:xfrm>
          </p:grpSpPr>
          <p:cxnSp>
            <p:nvCxnSpPr>
              <p:cNvPr id="99" name="Google Shape;99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0" name="Google Shape;100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01" name="Google Shape;101;p13"/>
            <p:cNvGrpSpPr/>
            <p:nvPr/>
          </p:nvGrpSpPr>
          <p:grpSpPr>
            <a:xfrm>
              <a:off x="413767" y="2535591"/>
              <a:ext cx="3006533" cy="173584"/>
              <a:chOff x="413767" y="2049416"/>
              <a:chExt cx="3006533" cy="173584"/>
            </a:xfrm>
          </p:grpSpPr>
          <p:cxnSp>
            <p:nvCxnSpPr>
              <p:cNvPr id="102" name="Google Shape;102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3" name="Google Shape;103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104" name="Google Shape;104;p13"/>
          <p:cNvGrpSpPr/>
          <p:nvPr/>
        </p:nvGrpSpPr>
        <p:grpSpPr>
          <a:xfrm>
            <a:off x="270000" y="6640106"/>
            <a:ext cx="3330000" cy="1139675"/>
            <a:chOff x="270000" y="1716150"/>
            <a:chExt cx="3330000" cy="1139675"/>
          </a:xfrm>
        </p:grpSpPr>
        <p:sp>
          <p:nvSpPr>
            <p:cNvPr id="105" name="Google Shape;105;p13"/>
            <p:cNvSpPr/>
            <p:nvPr/>
          </p:nvSpPr>
          <p:spPr>
            <a:xfrm>
              <a:off x="270000" y="1859825"/>
              <a:ext cx="3330000" cy="996000"/>
            </a:xfrm>
            <a:prstGeom prst="roundRect">
              <a:avLst>
                <a:gd fmla="val 10489" name="adj"/>
              </a:avLst>
            </a:prstGeom>
            <a:solidFill>
              <a:srgbClr val="FAF2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   </a:t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757750" y="1716150"/>
              <a:ext cx="2373600" cy="273300"/>
            </a:xfrm>
            <a:prstGeom prst="roundRect">
              <a:avLst>
                <a:gd fmla="val 16667" name="adj"/>
              </a:avLst>
            </a:prstGeom>
            <a:solidFill>
              <a:srgbClr val="DA746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FRIDAY</a:t>
              </a:r>
              <a:endPara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07" name="Google Shape;107;p13"/>
            <p:cNvGrpSpPr/>
            <p:nvPr/>
          </p:nvGrpSpPr>
          <p:grpSpPr>
            <a:xfrm>
              <a:off x="413767" y="2049416"/>
              <a:ext cx="3006533" cy="173584"/>
              <a:chOff x="413767" y="2049416"/>
              <a:chExt cx="3006533" cy="173584"/>
            </a:xfrm>
          </p:grpSpPr>
          <p:cxnSp>
            <p:nvCxnSpPr>
              <p:cNvPr id="108" name="Google Shape;108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9" name="Google Shape;109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413767" y="2292503"/>
              <a:ext cx="3006533" cy="173584"/>
              <a:chOff x="413767" y="2049416"/>
              <a:chExt cx="3006533" cy="173584"/>
            </a:xfrm>
          </p:grpSpPr>
          <p:cxnSp>
            <p:nvCxnSpPr>
              <p:cNvPr id="111" name="Google Shape;111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2" name="Google Shape;112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413767" y="2535591"/>
              <a:ext cx="3006533" cy="173584"/>
              <a:chOff x="413767" y="2049416"/>
              <a:chExt cx="3006533" cy="173584"/>
            </a:xfrm>
          </p:grpSpPr>
          <p:cxnSp>
            <p:nvCxnSpPr>
              <p:cNvPr id="114" name="Google Shape;114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5" name="Google Shape;115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116" name="Google Shape;116;p13"/>
          <p:cNvGrpSpPr/>
          <p:nvPr/>
        </p:nvGrpSpPr>
        <p:grpSpPr>
          <a:xfrm>
            <a:off x="270000" y="7871095"/>
            <a:ext cx="3330000" cy="1139675"/>
            <a:chOff x="270000" y="1716150"/>
            <a:chExt cx="3330000" cy="1139675"/>
          </a:xfrm>
        </p:grpSpPr>
        <p:sp>
          <p:nvSpPr>
            <p:cNvPr id="117" name="Google Shape;117;p13"/>
            <p:cNvSpPr/>
            <p:nvPr/>
          </p:nvSpPr>
          <p:spPr>
            <a:xfrm>
              <a:off x="270000" y="1859825"/>
              <a:ext cx="3330000" cy="996000"/>
            </a:xfrm>
            <a:prstGeom prst="roundRect">
              <a:avLst>
                <a:gd fmla="val 10489" name="adj"/>
              </a:avLst>
            </a:prstGeom>
            <a:solidFill>
              <a:srgbClr val="FAF2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   </a:t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757750" y="1716150"/>
              <a:ext cx="2373600" cy="273300"/>
            </a:xfrm>
            <a:prstGeom prst="roundRect">
              <a:avLst>
                <a:gd fmla="val 16667" name="adj"/>
              </a:avLst>
            </a:prstGeom>
            <a:solidFill>
              <a:srgbClr val="C089B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SATURDAY</a:t>
              </a:r>
              <a:endPara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19" name="Google Shape;119;p13"/>
            <p:cNvGrpSpPr/>
            <p:nvPr/>
          </p:nvGrpSpPr>
          <p:grpSpPr>
            <a:xfrm>
              <a:off x="413767" y="2049416"/>
              <a:ext cx="3006533" cy="173584"/>
              <a:chOff x="413767" y="2049416"/>
              <a:chExt cx="3006533" cy="173584"/>
            </a:xfrm>
          </p:grpSpPr>
          <p:cxnSp>
            <p:nvCxnSpPr>
              <p:cNvPr id="120" name="Google Shape;120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1" name="Google Shape;121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22" name="Google Shape;122;p13"/>
            <p:cNvGrpSpPr/>
            <p:nvPr/>
          </p:nvGrpSpPr>
          <p:grpSpPr>
            <a:xfrm>
              <a:off x="413767" y="2292503"/>
              <a:ext cx="3006533" cy="173584"/>
              <a:chOff x="413767" y="2049416"/>
              <a:chExt cx="3006533" cy="173584"/>
            </a:xfrm>
          </p:grpSpPr>
          <p:cxnSp>
            <p:nvCxnSpPr>
              <p:cNvPr id="123" name="Google Shape;123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4" name="Google Shape;124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25" name="Google Shape;125;p13"/>
            <p:cNvGrpSpPr/>
            <p:nvPr/>
          </p:nvGrpSpPr>
          <p:grpSpPr>
            <a:xfrm>
              <a:off x="413767" y="2535591"/>
              <a:ext cx="3006533" cy="173584"/>
              <a:chOff x="413767" y="2049416"/>
              <a:chExt cx="3006533" cy="173584"/>
            </a:xfrm>
          </p:grpSpPr>
          <p:cxnSp>
            <p:nvCxnSpPr>
              <p:cNvPr id="126" name="Google Shape;126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7" name="Google Shape;127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grpSp>
        <p:nvGrpSpPr>
          <p:cNvPr id="128" name="Google Shape;128;p13"/>
          <p:cNvGrpSpPr/>
          <p:nvPr/>
        </p:nvGrpSpPr>
        <p:grpSpPr>
          <a:xfrm>
            <a:off x="270000" y="9102084"/>
            <a:ext cx="3330000" cy="1139675"/>
            <a:chOff x="270000" y="1716150"/>
            <a:chExt cx="3330000" cy="1139675"/>
          </a:xfrm>
        </p:grpSpPr>
        <p:sp>
          <p:nvSpPr>
            <p:cNvPr id="129" name="Google Shape;129;p13"/>
            <p:cNvSpPr/>
            <p:nvPr/>
          </p:nvSpPr>
          <p:spPr>
            <a:xfrm>
              <a:off x="270000" y="1859825"/>
              <a:ext cx="3330000" cy="996000"/>
            </a:xfrm>
            <a:prstGeom prst="roundRect">
              <a:avLst>
                <a:gd fmla="val 10489" name="adj"/>
              </a:avLst>
            </a:prstGeom>
            <a:solidFill>
              <a:srgbClr val="FAF2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/>
                <a:t>    </a:t>
              </a: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757750" y="1716150"/>
              <a:ext cx="2373600" cy="273300"/>
            </a:xfrm>
            <a:prstGeom prst="roundRect">
              <a:avLst>
                <a:gd fmla="val 16667" name="adj"/>
              </a:avLst>
            </a:prstGeom>
            <a:solidFill>
              <a:srgbClr val="ADB77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SUNDAY</a:t>
              </a:r>
              <a:endParaRPr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31" name="Google Shape;131;p13"/>
            <p:cNvGrpSpPr/>
            <p:nvPr/>
          </p:nvGrpSpPr>
          <p:grpSpPr>
            <a:xfrm>
              <a:off x="413767" y="2049416"/>
              <a:ext cx="3006533" cy="173584"/>
              <a:chOff x="413767" y="2049416"/>
              <a:chExt cx="3006533" cy="173584"/>
            </a:xfrm>
          </p:grpSpPr>
          <p:cxnSp>
            <p:nvCxnSpPr>
              <p:cNvPr id="132" name="Google Shape;132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3" name="Google Shape;133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34" name="Google Shape;134;p13"/>
            <p:cNvGrpSpPr/>
            <p:nvPr/>
          </p:nvGrpSpPr>
          <p:grpSpPr>
            <a:xfrm>
              <a:off x="413767" y="2292503"/>
              <a:ext cx="3006533" cy="173584"/>
              <a:chOff x="413767" y="2049416"/>
              <a:chExt cx="3006533" cy="173584"/>
            </a:xfrm>
          </p:grpSpPr>
          <p:cxnSp>
            <p:nvCxnSpPr>
              <p:cNvPr id="135" name="Google Shape;135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6" name="Google Shape;136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L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>
              <a:off x="413767" y="2535591"/>
              <a:ext cx="3006533" cy="173584"/>
              <a:chOff x="413767" y="2049416"/>
              <a:chExt cx="3006533" cy="173584"/>
            </a:xfrm>
          </p:grpSpPr>
          <p:cxnSp>
            <p:nvCxnSpPr>
              <p:cNvPr id="138" name="Google Shape;138;p13"/>
              <p:cNvCxnSpPr/>
              <p:nvPr/>
            </p:nvCxnSpPr>
            <p:spPr>
              <a:xfrm>
                <a:off x="431400" y="2223000"/>
                <a:ext cx="2988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9" name="Google Shape;139;p13"/>
              <p:cNvSpPr txBox="1"/>
              <p:nvPr/>
            </p:nvSpPr>
            <p:spPr>
              <a:xfrm>
                <a:off x="413767" y="2049416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rgbClr val="ADB77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D</a:t>
                </a:r>
                <a:endParaRPr sz="11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</p:grpSp>
      <p:sp>
        <p:nvSpPr>
          <p:cNvPr id="140" name="Google Shape;140;p13"/>
          <p:cNvSpPr txBox="1"/>
          <p:nvPr/>
        </p:nvSpPr>
        <p:spPr>
          <a:xfrm>
            <a:off x="1764175" y="72600"/>
            <a:ext cx="535200" cy="1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1249200" y="-12915"/>
            <a:ext cx="50616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6400">
                <a:solidFill>
                  <a:schemeClr val="dk1"/>
                </a:solidFill>
                <a:latin typeface="Fuggles"/>
                <a:ea typeface="Fuggles"/>
                <a:cs typeface="Fuggles"/>
                <a:sym typeface="Fuggles"/>
              </a:rPr>
              <a:t>Weekly Menu</a:t>
            </a:r>
            <a:endParaRPr sz="6400">
              <a:solidFill>
                <a:schemeClr val="dk1"/>
              </a:solidFill>
              <a:latin typeface="Fuggles"/>
              <a:ea typeface="Fuggles"/>
              <a:cs typeface="Fuggles"/>
              <a:sym typeface="Fuggles"/>
            </a:endParaRPr>
          </a:p>
        </p:txBody>
      </p:sp>
      <p:grpSp>
        <p:nvGrpSpPr>
          <p:cNvPr id="142" name="Google Shape;142;p13"/>
          <p:cNvGrpSpPr/>
          <p:nvPr/>
        </p:nvGrpSpPr>
        <p:grpSpPr>
          <a:xfrm>
            <a:off x="2345400" y="1035891"/>
            <a:ext cx="2862000" cy="156188"/>
            <a:chOff x="2345400" y="1035891"/>
            <a:chExt cx="2862000" cy="156188"/>
          </a:xfrm>
        </p:grpSpPr>
        <p:cxnSp>
          <p:nvCxnSpPr>
            <p:cNvPr id="143" name="Google Shape;143;p13"/>
            <p:cNvCxnSpPr/>
            <p:nvPr/>
          </p:nvCxnSpPr>
          <p:spPr>
            <a:xfrm>
              <a:off x="2345400" y="1192079"/>
              <a:ext cx="28620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4" name="Google Shape;144;p13"/>
            <p:cNvSpPr txBox="1"/>
            <p:nvPr/>
          </p:nvSpPr>
          <p:spPr>
            <a:xfrm>
              <a:off x="2345400" y="1035891"/>
              <a:ext cx="28620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00">
                  <a:solidFill>
                    <a:schemeClr val="dk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WEEK OF:</a:t>
              </a:r>
              <a:endParaRPr sz="7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145" name="Google Shape;145;p13"/>
          <p:cNvSpPr/>
          <p:nvPr/>
        </p:nvSpPr>
        <p:spPr>
          <a:xfrm>
            <a:off x="4441525" y="1716150"/>
            <a:ext cx="2373600" cy="273300"/>
          </a:xfrm>
          <a:prstGeom prst="roundRect">
            <a:avLst>
              <a:gd fmla="val 16667" name="adj"/>
            </a:avLst>
          </a:prstGeom>
          <a:solidFill>
            <a:srgbClr val="ADB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GROCERY LIST</a:t>
            </a:r>
            <a:endParaRPr sz="1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46" name="Google Shape;146;p13"/>
          <p:cNvGrpSpPr/>
          <p:nvPr/>
        </p:nvGrpSpPr>
        <p:grpSpPr>
          <a:xfrm>
            <a:off x="3916124" y="2140250"/>
            <a:ext cx="1562801" cy="1557042"/>
            <a:chOff x="3916124" y="2140250"/>
            <a:chExt cx="1562801" cy="1557042"/>
          </a:xfrm>
        </p:grpSpPr>
        <p:sp>
          <p:nvSpPr>
            <p:cNvPr id="147" name="Google Shape;147;p13"/>
            <p:cNvSpPr txBox="1"/>
            <p:nvPr/>
          </p:nvSpPr>
          <p:spPr>
            <a:xfrm>
              <a:off x="3916124" y="2140250"/>
              <a:ext cx="155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DAIRY</a:t>
              </a:r>
              <a:endParaRPr b="1" sz="700">
                <a:solidFill>
                  <a:srgbClr val="ADB77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48" name="Google Shape;148;p13"/>
            <p:cNvGrpSpPr/>
            <p:nvPr/>
          </p:nvGrpSpPr>
          <p:grpSpPr>
            <a:xfrm>
              <a:off x="3919600" y="2336875"/>
              <a:ext cx="1559325" cy="129213"/>
              <a:chOff x="3919600" y="2336875"/>
              <a:chExt cx="1559325" cy="129213"/>
            </a:xfrm>
          </p:grpSpPr>
          <p:cxnSp>
            <p:nvCxnSpPr>
              <p:cNvPr id="149" name="Google Shape;149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0" name="Google Shape;150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1" name="Google Shape;151;p13"/>
            <p:cNvGrpSpPr/>
            <p:nvPr/>
          </p:nvGrpSpPr>
          <p:grpSpPr>
            <a:xfrm>
              <a:off x="3919600" y="2583116"/>
              <a:ext cx="1559325" cy="129213"/>
              <a:chOff x="3919600" y="2336875"/>
              <a:chExt cx="1559325" cy="129213"/>
            </a:xfrm>
          </p:grpSpPr>
          <p:cxnSp>
            <p:nvCxnSpPr>
              <p:cNvPr id="152" name="Google Shape;152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3" name="Google Shape;153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3"/>
            <p:cNvGrpSpPr/>
            <p:nvPr/>
          </p:nvGrpSpPr>
          <p:grpSpPr>
            <a:xfrm>
              <a:off x="3919600" y="2829357"/>
              <a:ext cx="1559325" cy="129213"/>
              <a:chOff x="3919600" y="2336875"/>
              <a:chExt cx="1559325" cy="129213"/>
            </a:xfrm>
          </p:grpSpPr>
          <p:cxnSp>
            <p:nvCxnSpPr>
              <p:cNvPr id="155" name="Google Shape;155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6" name="Google Shape;156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7" name="Google Shape;157;p13"/>
            <p:cNvGrpSpPr/>
            <p:nvPr/>
          </p:nvGrpSpPr>
          <p:grpSpPr>
            <a:xfrm>
              <a:off x="3919600" y="3075598"/>
              <a:ext cx="1559325" cy="129213"/>
              <a:chOff x="3919600" y="2336875"/>
              <a:chExt cx="1559325" cy="129213"/>
            </a:xfrm>
          </p:grpSpPr>
          <p:cxnSp>
            <p:nvCxnSpPr>
              <p:cNvPr id="158" name="Google Shape;158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9" name="Google Shape;159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3919600" y="3321839"/>
              <a:ext cx="1559325" cy="129213"/>
              <a:chOff x="3919600" y="2336875"/>
              <a:chExt cx="1559325" cy="129213"/>
            </a:xfrm>
          </p:grpSpPr>
          <p:cxnSp>
            <p:nvCxnSpPr>
              <p:cNvPr id="161" name="Google Shape;161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2" name="Google Shape;162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3"/>
            <p:cNvGrpSpPr/>
            <p:nvPr/>
          </p:nvGrpSpPr>
          <p:grpSpPr>
            <a:xfrm>
              <a:off x="3919600" y="3568080"/>
              <a:ext cx="1559325" cy="129213"/>
              <a:chOff x="3919600" y="2336875"/>
              <a:chExt cx="1559325" cy="129213"/>
            </a:xfrm>
          </p:grpSpPr>
          <p:cxnSp>
            <p:nvCxnSpPr>
              <p:cNvPr id="164" name="Google Shape;164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5" name="Google Shape;165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66" name="Google Shape;166;p13"/>
          <p:cNvGrpSpPr/>
          <p:nvPr/>
        </p:nvGrpSpPr>
        <p:grpSpPr>
          <a:xfrm>
            <a:off x="5702700" y="2140250"/>
            <a:ext cx="1587173" cy="1557050"/>
            <a:chOff x="5702700" y="2140250"/>
            <a:chExt cx="1587173" cy="1557050"/>
          </a:xfrm>
        </p:grpSpPr>
        <p:sp>
          <p:nvSpPr>
            <p:cNvPr id="167" name="Google Shape;167;p13"/>
            <p:cNvSpPr txBox="1"/>
            <p:nvPr/>
          </p:nvSpPr>
          <p:spPr>
            <a:xfrm>
              <a:off x="5702700" y="2140250"/>
              <a:ext cx="15825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rgbClr val="DA7467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SNACKS</a:t>
              </a:r>
              <a:endParaRPr b="1" sz="700">
                <a:solidFill>
                  <a:srgbClr val="DA7467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168" name="Google Shape;168;p13"/>
            <p:cNvCxnSpPr/>
            <p:nvPr/>
          </p:nvCxnSpPr>
          <p:spPr>
            <a:xfrm>
              <a:off x="5707373" y="2466089"/>
              <a:ext cx="15825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69" name="Google Shape;169;p13"/>
            <p:cNvSpPr/>
            <p:nvPr/>
          </p:nvSpPr>
          <p:spPr>
            <a:xfrm>
              <a:off x="5706175" y="2336875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DA74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0" name="Google Shape;170;p13"/>
            <p:cNvCxnSpPr/>
            <p:nvPr/>
          </p:nvCxnSpPr>
          <p:spPr>
            <a:xfrm>
              <a:off x="5707373" y="2712331"/>
              <a:ext cx="15825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71" name="Google Shape;171;p13"/>
            <p:cNvSpPr/>
            <p:nvPr/>
          </p:nvSpPr>
          <p:spPr>
            <a:xfrm>
              <a:off x="5706175" y="2583116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DA74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2" name="Google Shape;172;p13"/>
            <p:cNvCxnSpPr/>
            <p:nvPr/>
          </p:nvCxnSpPr>
          <p:spPr>
            <a:xfrm>
              <a:off x="5707373" y="2958573"/>
              <a:ext cx="15825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73" name="Google Shape;173;p13"/>
            <p:cNvSpPr/>
            <p:nvPr/>
          </p:nvSpPr>
          <p:spPr>
            <a:xfrm>
              <a:off x="5706175" y="2829357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DA74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4" name="Google Shape;174;p13"/>
            <p:cNvCxnSpPr/>
            <p:nvPr/>
          </p:nvCxnSpPr>
          <p:spPr>
            <a:xfrm>
              <a:off x="5707373" y="3204816"/>
              <a:ext cx="15825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75" name="Google Shape;175;p13"/>
            <p:cNvSpPr/>
            <p:nvPr/>
          </p:nvSpPr>
          <p:spPr>
            <a:xfrm>
              <a:off x="5706175" y="3075598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DA74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6" name="Google Shape;176;p13"/>
            <p:cNvCxnSpPr/>
            <p:nvPr/>
          </p:nvCxnSpPr>
          <p:spPr>
            <a:xfrm>
              <a:off x="5707373" y="3451058"/>
              <a:ext cx="15825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77" name="Google Shape;177;p13"/>
            <p:cNvSpPr/>
            <p:nvPr/>
          </p:nvSpPr>
          <p:spPr>
            <a:xfrm>
              <a:off x="5706175" y="3321839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DA74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8" name="Google Shape;178;p13"/>
            <p:cNvCxnSpPr/>
            <p:nvPr/>
          </p:nvCxnSpPr>
          <p:spPr>
            <a:xfrm>
              <a:off x="5707373" y="3697300"/>
              <a:ext cx="15825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79" name="Google Shape;179;p13"/>
            <p:cNvSpPr/>
            <p:nvPr/>
          </p:nvSpPr>
          <p:spPr>
            <a:xfrm>
              <a:off x="5706175" y="3568080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DA746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0" name="Google Shape;180;p13"/>
          <p:cNvGrpSpPr/>
          <p:nvPr/>
        </p:nvGrpSpPr>
        <p:grpSpPr>
          <a:xfrm>
            <a:off x="3916124" y="3858538"/>
            <a:ext cx="1562801" cy="2774324"/>
            <a:chOff x="3916124" y="3858538"/>
            <a:chExt cx="1562801" cy="2774324"/>
          </a:xfrm>
        </p:grpSpPr>
        <p:sp>
          <p:nvSpPr>
            <p:cNvPr id="181" name="Google Shape;181;p13"/>
            <p:cNvSpPr txBox="1"/>
            <p:nvPr/>
          </p:nvSpPr>
          <p:spPr>
            <a:xfrm>
              <a:off x="3916124" y="3858538"/>
              <a:ext cx="155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rgbClr val="C089B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PRODUCE</a:t>
              </a:r>
              <a:endParaRPr b="1" sz="700">
                <a:solidFill>
                  <a:srgbClr val="C089B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82" name="Google Shape;182;p13"/>
            <p:cNvGrpSpPr/>
            <p:nvPr/>
          </p:nvGrpSpPr>
          <p:grpSpPr>
            <a:xfrm>
              <a:off x="3919600" y="4064963"/>
              <a:ext cx="1559325" cy="129213"/>
              <a:chOff x="3919600" y="2336875"/>
              <a:chExt cx="1559325" cy="129213"/>
            </a:xfrm>
          </p:grpSpPr>
          <p:cxnSp>
            <p:nvCxnSpPr>
              <p:cNvPr id="183" name="Google Shape;183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4" name="Google Shape;184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5" name="Google Shape;185;p13"/>
            <p:cNvGrpSpPr/>
            <p:nvPr/>
          </p:nvGrpSpPr>
          <p:grpSpPr>
            <a:xfrm>
              <a:off x="3919600" y="4308831"/>
              <a:ext cx="1559325" cy="129213"/>
              <a:chOff x="3919600" y="2336875"/>
              <a:chExt cx="1559325" cy="129213"/>
            </a:xfrm>
          </p:grpSpPr>
          <p:cxnSp>
            <p:nvCxnSpPr>
              <p:cNvPr id="186" name="Google Shape;186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7" name="Google Shape;187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8" name="Google Shape;188;p13"/>
            <p:cNvGrpSpPr/>
            <p:nvPr/>
          </p:nvGrpSpPr>
          <p:grpSpPr>
            <a:xfrm>
              <a:off x="3919600" y="4552700"/>
              <a:ext cx="1559325" cy="129213"/>
              <a:chOff x="3919600" y="2336875"/>
              <a:chExt cx="1559325" cy="129213"/>
            </a:xfrm>
          </p:grpSpPr>
          <p:cxnSp>
            <p:nvCxnSpPr>
              <p:cNvPr id="189" name="Google Shape;189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0" name="Google Shape;190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1" name="Google Shape;191;p13"/>
            <p:cNvGrpSpPr/>
            <p:nvPr/>
          </p:nvGrpSpPr>
          <p:grpSpPr>
            <a:xfrm>
              <a:off x="3919600" y="4796569"/>
              <a:ext cx="1559325" cy="129213"/>
              <a:chOff x="3919600" y="2336875"/>
              <a:chExt cx="1559325" cy="129213"/>
            </a:xfrm>
          </p:grpSpPr>
          <p:cxnSp>
            <p:nvCxnSpPr>
              <p:cNvPr id="192" name="Google Shape;192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3" name="Google Shape;193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3"/>
            <p:cNvGrpSpPr/>
            <p:nvPr/>
          </p:nvGrpSpPr>
          <p:grpSpPr>
            <a:xfrm>
              <a:off x="3919600" y="5040438"/>
              <a:ext cx="1559325" cy="129213"/>
              <a:chOff x="3919600" y="2336875"/>
              <a:chExt cx="1559325" cy="129213"/>
            </a:xfrm>
          </p:grpSpPr>
          <p:cxnSp>
            <p:nvCxnSpPr>
              <p:cNvPr id="195" name="Google Shape;195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6" name="Google Shape;196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7" name="Google Shape;197;p13"/>
            <p:cNvGrpSpPr/>
            <p:nvPr/>
          </p:nvGrpSpPr>
          <p:grpSpPr>
            <a:xfrm>
              <a:off x="3919600" y="5286368"/>
              <a:ext cx="1559325" cy="129213"/>
              <a:chOff x="3919600" y="2336875"/>
              <a:chExt cx="1559325" cy="129213"/>
            </a:xfrm>
          </p:grpSpPr>
          <p:cxnSp>
            <p:nvCxnSpPr>
              <p:cNvPr id="198" name="Google Shape;198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9" name="Google Shape;199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0" name="Google Shape;200;p13"/>
            <p:cNvGrpSpPr/>
            <p:nvPr/>
          </p:nvGrpSpPr>
          <p:grpSpPr>
            <a:xfrm>
              <a:off x="3919600" y="5528175"/>
              <a:ext cx="1559325" cy="129213"/>
              <a:chOff x="3919600" y="2336875"/>
              <a:chExt cx="1559325" cy="129213"/>
            </a:xfrm>
          </p:grpSpPr>
          <p:cxnSp>
            <p:nvCxnSpPr>
              <p:cNvPr id="201" name="Google Shape;201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2" name="Google Shape;202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3"/>
            <p:cNvGrpSpPr/>
            <p:nvPr/>
          </p:nvGrpSpPr>
          <p:grpSpPr>
            <a:xfrm>
              <a:off x="3919600" y="5772044"/>
              <a:ext cx="1559325" cy="129213"/>
              <a:chOff x="3919600" y="2336875"/>
              <a:chExt cx="1559325" cy="129213"/>
            </a:xfrm>
          </p:grpSpPr>
          <p:cxnSp>
            <p:nvCxnSpPr>
              <p:cNvPr id="204" name="Google Shape;204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5" name="Google Shape;205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6" name="Google Shape;206;p13"/>
            <p:cNvGrpSpPr/>
            <p:nvPr/>
          </p:nvGrpSpPr>
          <p:grpSpPr>
            <a:xfrm>
              <a:off x="3919600" y="6015912"/>
              <a:ext cx="1559325" cy="129213"/>
              <a:chOff x="3919600" y="2336875"/>
              <a:chExt cx="1559325" cy="129213"/>
            </a:xfrm>
          </p:grpSpPr>
          <p:cxnSp>
            <p:nvCxnSpPr>
              <p:cNvPr id="207" name="Google Shape;207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8" name="Google Shape;208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9" name="Google Shape;209;p13"/>
            <p:cNvGrpSpPr/>
            <p:nvPr/>
          </p:nvGrpSpPr>
          <p:grpSpPr>
            <a:xfrm>
              <a:off x="3919600" y="6259781"/>
              <a:ext cx="1559325" cy="129213"/>
              <a:chOff x="3919600" y="2336875"/>
              <a:chExt cx="1559325" cy="129213"/>
            </a:xfrm>
          </p:grpSpPr>
          <p:cxnSp>
            <p:nvCxnSpPr>
              <p:cNvPr id="210" name="Google Shape;210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1" name="Google Shape;211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2" name="Google Shape;212;p13"/>
            <p:cNvGrpSpPr/>
            <p:nvPr/>
          </p:nvGrpSpPr>
          <p:grpSpPr>
            <a:xfrm>
              <a:off x="3919600" y="6503650"/>
              <a:ext cx="1559325" cy="129213"/>
              <a:chOff x="3919600" y="2336875"/>
              <a:chExt cx="1559325" cy="129213"/>
            </a:xfrm>
          </p:grpSpPr>
          <p:cxnSp>
            <p:nvCxnSpPr>
              <p:cNvPr id="213" name="Google Shape;213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4" name="Google Shape;214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15" name="Google Shape;215;p13"/>
          <p:cNvGrpSpPr/>
          <p:nvPr/>
        </p:nvGrpSpPr>
        <p:grpSpPr>
          <a:xfrm>
            <a:off x="3916124" y="6801338"/>
            <a:ext cx="1562801" cy="1577288"/>
            <a:chOff x="3916124" y="6801338"/>
            <a:chExt cx="1562801" cy="1577288"/>
          </a:xfrm>
        </p:grpSpPr>
        <p:sp>
          <p:nvSpPr>
            <p:cNvPr id="216" name="Google Shape;216;p13"/>
            <p:cNvSpPr txBox="1"/>
            <p:nvPr/>
          </p:nvSpPr>
          <p:spPr>
            <a:xfrm>
              <a:off x="3916124" y="6801338"/>
              <a:ext cx="155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MEAT &amp; SEAFOOD</a:t>
              </a:r>
              <a:endParaRPr b="1" sz="700">
                <a:solidFill>
                  <a:srgbClr val="ADB77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17" name="Google Shape;217;p13"/>
            <p:cNvGrpSpPr/>
            <p:nvPr/>
          </p:nvGrpSpPr>
          <p:grpSpPr>
            <a:xfrm>
              <a:off x="3919600" y="7014972"/>
              <a:ext cx="1559325" cy="129213"/>
              <a:chOff x="3919600" y="2336875"/>
              <a:chExt cx="1559325" cy="129213"/>
            </a:xfrm>
          </p:grpSpPr>
          <p:cxnSp>
            <p:nvCxnSpPr>
              <p:cNvPr id="218" name="Google Shape;218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9" name="Google Shape;219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0" name="Google Shape;220;p13"/>
            <p:cNvGrpSpPr/>
            <p:nvPr/>
          </p:nvGrpSpPr>
          <p:grpSpPr>
            <a:xfrm>
              <a:off x="3919600" y="7261861"/>
              <a:ext cx="1559325" cy="129213"/>
              <a:chOff x="3919600" y="2336875"/>
              <a:chExt cx="1559325" cy="129213"/>
            </a:xfrm>
          </p:grpSpPr>
          <p:cxnSp>
            <p:nvCxnSpPr>
              <p:cNvPr id="221" name="Google Shape;221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2" name="Google Shape;222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3"/>
            <p:cNvGrpSpPr/>
            <p:nvPr/>
          </p:nvGrpSpPr>
          <p:grpSpPr>
            <a:xfrm>
              <a:off x="3919600" y="7508749"/>
              <a:ext cx="1559325" cy="129213"/>
              <a:chOff x="3919600" y="2336875"/>
              <a:chExt cx="1559325" cy="129213"/>
            </a:xfrm>
          </p:grpSpPr>
          <p:cxnSp>
            <p:nvCxnSpPr>
              <p:cNvPr id="224" name="Google Shape;224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5" name="Google Shape;225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6" name="Google Shape;226;p13"/>
            <p:cNvGrpSpPr/>
            <p:nvPr/>
          </p:nvGrpSpPr>
          <p:grpSpPr>
            <a:xfrm>
              <a:off x="3919600" y="7755637"/>
              <a:ext cx="1559325" cy="129213"/>
              <a:chOff x="3919600" y="2336875"/>
              <a:chExt cx="1559325" cy="129213"/>
            </a:xfrm>
          </p:grpSpPr>
          <p:cxnSp>
            <p:nvCxnSpPr>
              <p:cNvPr id="227" name="Google Shape;227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8" name="Google Shape;228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9" name="Google Shape;229;p13"/>
            <p:cNvGrpSpPr/>
            <p:nvPr/>
          </p:nvGrpSpPr>
          <p:grpSpPr>
            <a:xfrm>
              <a:off x="3919600" y="8002525"/>
              <a:ext cx="1559325" cy="129213"/>
              <a:chOff x="3919600" y="2336875"/>
              <a:chExt cx="1559325" cy="129213"/>
            </a:xfrm>
          </p:grpSpPr>
          <p:cxnSp>
            <p:nvCxnSpPr>
              <p:cNvPr id="230" name="Google Shape;230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1" name="Google Shape;231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2" name="Google Shape;232;p13"/>
            <p:cNvGrpSpPr/>
            <p:nvPr/>
          </p:nvGrpSpPr>
          <p:grpSpPr>
            <a:xfrm>
              <a:off x="3919600" y="8249414"/>
              <a:ext cx="1559325" cy="129213"/>
              <a:chOff x="3919600" y="2336875"/>
              <a:chExt cx="1559325" cy="129213"/>
            </a:xfrm>
          </p:grpSpPr>
          <p:cxnSp>
            <p:nvCxnSpPr>
              <p:cNvPr id="233" name="Google Shape;233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4" name="Google Shape;234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ADB77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35" name="Google Shape;235;p13"/>
          <p:cNvGrpSpPr/>
          <p:nvPr/>
        </p:nvGrpSpPr>
        <p:grpSpPr>
          <a:xfrm>
            <a:off x="3916124" y="8503713"/>
            <a:ext cx="1562801" cy="1591442"/>
            <a:chOff x="3916124" y="8503713"/>
            <a:chExt cx="1562801" cy="1591442"/>
          </a:xfrm>
        </p:grpSpPr>
        <p:grpSp>
          <p:nvGrpSpPr>
            <p:cNvPr id="236" name="Google Shape;236;p13"/>
            <p:cNvGrpSpPr/>
            <p:nvPr/>
          </p:nvGrpSpPr>
          <p:grpSpPr>
            <a:xfrm>
              <a:off x="3919600" y="8736529"/>
              <a:ext cx="1559325" cy="129213"/>
              <a:chOff x="3919600" y="2336875"/>
              <a:chExt cx="1559325" cy="129213"/>
            </a:xfrm>
          </p:grpSpPr>
          <p:cxnSp>
            <p:nvCxnSpPr>
              <p:cNvPr id="237" name="Google Shape;237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8" name="Google Shape;238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3"/>
            <p:cNvGrpSpPr/>
            <p:nvPr/>
          </p:nvGrpSpPr>
          <p:grpSpPr>
            <a:xfrm>
              <a:off x="3919600" y="8982412"/>
              <a:ext cx="1559325" cy="129213"/>
              <a:chOff x="3919600" y="2336875"/>
              <a:chExt cx="1559325" cy="129213"/>
            </a:xfrm>
          </p:grpSpPr>
          <p:cxnSp>
            <p:nvCxnSpPr>
              <p:cNvPr id="240" name="Google Shape;240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1" name="Google Shape;241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2" name="Google Shape;242;p13"/>
            <p:cNvGrpSpPr/>
            <p:nvPr/>
          </p:nvGrpSpPr>
          <p:grpSpPr>
            <a:xfrm>
              <a:off x="3919600" y="9228295"/>
              <a:ext cx="1559325" cy="129213"/>
              <a:chOff x="3919600" y="2336875"/>
              <a:chExt cx="1559325" cy="129213"/>
            </a:xfrm>
          </p:grpSpPr>
          <p:cxnSp>
            <p:nvCxnSpPr>
              <p:cNvPr id="243" name="Google Shape;243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4" name="Google Shape;244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5" name="Google Shape;245;p13"/>
            <p:cNvGrpSpPr/>
            <p:nvPr/>
          </p:nvGrpSpPr>
          <p:grpSpPr>
            <a:xfrm>
              <a:off x="3919600" y="9474177"/>
              <a:ext cx="1559325" cy="129213"/>
              <a:chOff x="3919600" y="2336875"/>
              <a:chExt cx="1559325" cy="129213"/>
            </a:xfrm>
          </p:grpSpPr>
          <p:cxnSp>
            <p:nvCxnSpPr>
              <p:cNvPr id="246" name="Google Shape;246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7" name="Google Shape;247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8" name="Google Shape;248;p13"/>
            <p:cNvGrpSpPr/>
            <p:nvPr/>
          </p:nvGrpSpPr>
          <p:grpSpPr>
            <a:xfrm>
              <a:off x="3919600" y="9720060"/>
              <a:ext cx="1559325" cy="129213"/>
              <a:chOff x="3919600" y="2336875"/>
              <a:chExt cx="1559325" cy="129213"/>
            </a:xfrm>
          </p:grpSpPr>
          <p:cxnSp>
            <p:nvCxnSpPr>
              <p:cNvPr id="249" name="Google Shape;249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50" name="Google Shape;250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1" name="Google Shape;251;p13"/>
            <p:cNvGrpSpPr/>
            <p:nvPr/>
          </p:nvGrpSpPr>
          <p:grpSpPr>
            <a:xfrm>
              <a:off x="3919600" y="9965943"/>
              <a:ext cx="1559325" cy="129213"/>
              <a:chOff x="3919600" y="2336875"/>
              <a:chExt cx="1559325" cy="129213"/>
            </a:xfrm>
          </p:grpSpPr>
          <p:cxnSp>
            <p:nvCxnSpPr>
              <p:cNvPr id="252" name="Google Shape;252;p13"/>
              <p:cNvCxnSpPr/>
              <p:nvPr/>
            </p:nvCxnSpPr>
            <p:spPr>
              <a:xfrm>
                <a:off x="3920725" y="246608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53" name="Google Shape;253;p13"/>
              <p:cNvSpPr/>
              <p:nvPr/>
            </p:nvSpPr>
            <p:spPr>
              <a:xfrm>
                <a:off x="3919600" y="233687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C089B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54" name="Google Shape;254;p13"/>
            <p:cNvSpPr txBox="1"/>
            <p:nvPr/>
          </p:nvSpPr>
          <p:spPr>
            <a:xfrm>
              <a:off x="3916124" y="8503713"/>
              <a:ext cx="155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rgbClr val="C089B2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FRUITS &amp; VEGGIES</a:t>
              </a:r>
              <a:endParaRPr b="1" sz="700">
                <a:solidFill>
                  <a:srgbClr val="C089B2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55" name="Google Shape;255;p13"/>
          <p:cNvGrpSpPr/>
          <p:nvPr/>
        </p:nvGrpSpPr>
        <p:grpSpPr>
          <a:xfrm>
            <a:off x="5714887" y="6801338"/>
            <a:ext cx="1562801" cy="3293817"/>
            <a:chOff x="5714887" y="6801338"/>
            <a:chExt cx="1562801" cy="3293817"/>
          </a:xfrm>
        </p:grpSpPr>
        <p:sp>
          <p:nvSpPr>
            <p:cNvPr id="256" name="Google Shape;256;p13"/>
            <p:cNvSpPr txBox="1"/>
            <p:nvPr/>
          </p:nvSpPr>
          <p:spPr>
            <a:xfrm>
              <a:off x="5714887" y="6801338"/>
              <a:ext cx="155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rgbClr val="DA7467"/>
                  </a:solidFill>
                  <a:latin typeface="Montserrat"/>
                  <a:ea typeface="Montserrat"/>
                  <a:cs typeface="Montserrat"/>
                  <a:sym typeface="Montserrat"/>
                </a:rPr>
                <a:t>OTHER</a:t>
              </a:r>
              <a:endParaRPr b="1" sz="700">
                <a:solidFill>
                  <a:srgbClr val="DA7467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57" name="Google Shape;257;p13"/>
            <p:cNvGrpSpPr/>
            <p:nvPr/>
          </p:nvGrpSpPr>
          <p:grpSpPr>
            <a:xfrm>
              <a:off x="5718363" y="7015266"/>
              <a:ext cx="1559325" cy="3079889"/>
              <a:chOff x="5718363" y="7015266"/>
              <a:chExt cx="1559325" cy="3079889"/>
            </a:xfrm>
          </p:grpSpPr>
          <p:cxnSp>
            <p:nvCxnSpPr>
              <p:cNvPr id="258" name="Google Shape;258;p13"/>
              <p:cNvCxnSpPr/>
              <p:nvPr/>
            </p:nvCxnSpPr>
            <p:spPr>
              <a:xfrm>
                <a:off x="5719488" y="7144479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59" name="Google Shape;259;p13"/>
              <p:cNvSpPr/>
              <p:nvPr/>
            </p:nvSpPr>
            <p:spPr>
              <a:xfrm>
                <a:off x="5718363" y="7015266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60" name="Google Shape;260;p13"/>
              <p:cNvCxnSpPr/>
              <p:nvPr/>
            </p:nvCxnSpPr>
            <p:spPr>
              <a:xfrm>
                <a:off x="5719488" y="739036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1" name="Google Shape;261;p13"/>
              <p:cNvSpPr/>
              <p:nvPr/>
            </p:nvSpPr>
            <p:spPr>
              <a:xfrm>
                <a:off x="5718363" y="7261156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62" name="Google Shape;262;p13"/>
              <p:cNvCxnSpPr/>
              <p:nvPr/>
            </p:nvCxnSpPr>
            <p:spPr>
              <a:xfrm>
                <a:off x="5719488" y="763625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3" name="Google Shape;263;p13"/>
              <p:cNvSpPr/>
              <p:nvPr/>
            </p:nvSpPr>
            <p:spPr>
              <a:xfrm>
                <a:off x="5718363" y="7507046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64" name="Google Shape;264;p13"/>
              <p:cNvCxnSpPr/>
              <p:nvPr/>
            </p:nvCxnSpPr>
            <p:spPr>
              <a:xfrm>
                <a:off x="5719488" y="788214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5" name="Google Shape;265;p13"/>
              <p:cNvSpPr/>
              <p:nvPr/>
            </p:nvSpPr>
            <p:spPr>
              <a:xfrm>
                <a:off x="5718363" y="775293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66" name="Google Shape;266;p13"/>
              <p:cNvCxnSpPr/>
              <p:nvPr/>
            </p:nvCxnSpPr>
            <p:spPr>
              <a:xfrm>
                <a:off x="5719488" y="8128038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7" name="Google Shape;267;p13"/>
              <p:cNvSpPr/>
              <p:nvPr/>
            </p:nvSpPr>
            <p:spPr>
              <a:xfrm>
                <a:off x="5718363" y="799882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68" name="Google Shape;268;p13"/>
              <p:cNvCxnSpPr/>
              <p:nvPr/>
            </p:nvCxnSpPr>
            <p:spPr>
              <a:xfrm>
                <a:off x="5719488" y="8373927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9" name="Google Shape;269;p13"/>
              <p:cNvSpPr/>
              <p:nvPr/>
            </p:nvSpPr>
            <p:spPr>
              <a:xfrm>
                <a:off x="5718363" y="824471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0" name="Google Shape;270;p13"/>
              <p:cNvCxnSpPr/>
              <p:nvPr/>
            </p:nvCxnSpPr>
            <p:spPr>
              <a:xfrm>
                <a:off x="5719488" y="8865707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71" name="Google Shape;271;p13"/>
              <p:cNvSpPr/>
              <p:nvPr/>
            </p:nvSpPr>
            <p:spPr>
              <a:xfrm>
                <a:off x="5718363" y="8736494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2" name="Google Shape;272;p13"/>
              <p:cNvCxnSpPr/>
              <p:nvPr/>
            </p:nvCxnSpPr>
            <p:spPr>
              <a:xfrm>
                <a:off x="5719488" y="9111597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73" name="Google Shape;273;p13"/>
              <p:cNvSpPr/>
              <p:nvPr/>
            </p:nvSpPr>
            <p:spPr>
              <a:xfrm>
                <a:off x="5718363" y="8982384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4" name="Google Shape;274;p13"/>
              <p:cNvCxnSpPr/>
              <p:nvPr/>
            </p:nvCxnSpPr>
            <p:spPr>
              <a:xfrm>
                <a:off x="5719488" y="9357486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75" name="Google Shape;275;p13"/>
              <p:cNvSpPr/>
              <p:nvPr/>
            </p:nvSpPr>
            <p:spPr>
              <a:xfrm>
                <a:off x="5718363" y="9228274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6" name="Google Shape;276;p13"/>
              <p:cNvCxnSpPr/>
              <p:nvPr/>
            </p:nvCxnSpPr>
            <p:spPr>
              <a:xfrm>
                <a:off x="5719488" y="9603376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77" name="Google Shape;277;p13"/>
              <p:cNvSpPr/>
              <p:nvPr/>
            </p:nvSpPr>
            <p:spPr>
              <a:xfrm>
                <a:off x="5718363" y="9474164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78" name="Google Shape;278;p13"/>
              <p:cNvCxnSpPr/>
              <p:nvPr/>
            </p:nvCxnSpPr>
            <p:spPr>
              <a:xfrm>
                <a:off x="5719488" y="9849266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79" name="Google Shape;279;p13"/>
              <p:cNvSpPr/>
              <p:nvPr/>
            </p:nvSpPr>
            <p:spPr>
              <a:xfrm>
                <a:off x="5718363" y="9720053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80" name="Google Shape;280;p13"/>
              <p:cNvCxnSpPr/>
              <p:nvPr/>
            </p:nvCxnSpPr>
            <p:spPr>
              <a:xfrm>
                <a:off x="5719488" y="10095156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81" name="Google Shape;281;p13"/>
              <p:cNvSpPr/>
              <p:nvPr/>
            </p:nvSpPr>
            <p:spPr>
              <a:xfrm>
                <a:off x="5718363" y="9965943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282" name="Google Shape;282;p13"/>
              <p:cNvCxnSpPr/>
              <p:nvPr/>
            </p:nvCxnSpPr>
            <p:spPr>
              <a:xfrm>
                <a:off x="5719488" y="8619817"/>
                <a:ext cx="15582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7C2B8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83" name="Google Shape;283;p13"/>
              <p:cNvSpPr/>
              <p:nvPr/>
            </p:nvSpPr>
            <p:spPr>
              <a:xfrm>
                <a:off x="5718363" y="8490605"/>
                <a:ext cx="76800" cy="76800"/>
              </a:xfrm>
              <a:prstGeom prst="ellipse">
                <a:avLst/>
              </a:prstGeom>
              <a:noFill/>
              <a:ln cap="flat" cmpd="sng" w="9525">
                <a:solidFill>
                  <a:srgbClr val="DA746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84" name="Google Shape;284;p13"/>
          <p:cNvGrpSpPr/>
          <p:nvPr/>
        </p:nvGrpSpPr>
        <p:grpSpPr>
          <a:xfrm>
            <a:off x="5716637" y="3858538"/>
            <a:ext cx="1562801" cy="2774324"/>
            <a:chOff x="5716637" y="3858538"/>
            <a:chExt cx="1562801" cy="2774324"/>
          </a:xfrm>
        </p:grpSpPr>
        <p:sp>
          <p:nvSpPr>
            <p:cNvPr id="285" name="Google Shape;285;p13"/>
            <p:cNvSpPr txBox="1"/>
            <p:nvPr/>
          </p:nvSpPr>
          <p:spPr>
            <a:xfrm>
              <a:off x="5716637" y="3858538"/>
              <a:ext cx="1558200" cy="10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700">
                  <a:solidFill>
                    <a:srgbClr val="ADB77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FROZEN</a:t>
              </a:r>
              <a:endParaRPr b="1" sz="700">
                <a:solidFill>
                  <a:srgbClr val="ADB77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286" name="Google Shape;286;p13"/>
            <p:cNvCxnSpPr/>
            <p:nvPr/>
          </p:nvCxnSpPr>
          <p:spPr>
            <a:xfrm>
              <a:off x="5721238" y="4194175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87" name="Google Shape;287;p13"/>
            <p:cNvSpPr/>
            <p:nvPr/>
          </p:nvSpPr>
          <p:spPr>
            <a:xfrm>
              <a:off x="5720113" y="4064963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288" name="Google Shape;288;p13"/>
            <p:cNvCxnSpPr/>
            <p:nvPr/>
          </p:nvCxnSpPr>
          <p:spPr>
            <a:xfrm>
              <a:off x="5721238" y="4438044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89" name="Google Shape;289;p13"/>
            <p:cNvSpPr/>
            <p:nvPr/>
          </p:nvSpPr>
          <p:spPr>
            <a:xfrm>
              <a:off x="5720113" y="4308831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290" name="Google Shape;290;p13"/>
            <p:cNvCxnSpPr/>
            <p:nvPr/>
          </p:nvCxnSpPr>
          <p:spPr>
            <a:xfrm>
              <a:off x="5721238" y="4681913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91" name="Google Shape;291;p13"/>
            <p:cNvSpPr/>
            <p:nvPr/>
          </p:nvSpPr>
          <p:spPr>
            <a:xfrm>
              <a:off x="5720113" y="4552700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292" name="Google Shape;292;p13"/>
            <p:cNvCxnSpPr/>
            <p:nvPr/>
          </p:nvCxnSpPr>
          <p:spPr>
            <a:xfrm>
              <a:off x="5721238" y="4925781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93" name="Google Shape;293;p13"/>
            <p:cNvSpPr/>
            <p:nvPr/>
          </p:nvSpPr>
          <p:spPr>
            <a:xfrm>
              <a:off x="5720113" y="4796569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294" name="Google Shape;294;p13"/>
            <p:cNvCxnSpPr/>
            <p:nvPr/>
          </p:nvCxnSpPr>
          <p:spPr>
            <a:xfrm>
              <a:off x="5721238" y="5169650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95" name="Google Shape;295;p13"/>
            <p:cNvSpPr/>
            <p:nvPr/>
          </p:nvSpPr>
          <p:spPr>
            <a:xfrm>
              <a:off x="5720113" y="5040438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296" name="Google Shape;296;p13"/>
            <p:cNvCxnSpPr/>
            <p:nvPr/>
          </p:nvCxnSpPr>
          <p:spPr>
            <a:xfrm>
              <a:off x="5721238" y="5415581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97" name="Google Shape;297;p13"/>
            <p:cNvSpPr/>
            <p:nvPr/>
          </p:nvSpPr>
          <p:spPr>
            <a:xfrm>
              <a:off x="5720113" y="5286368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3"/>
            <p:cNvSpPr/>
            <p:nvPr/>
          </p:nvSpPr>
          <p:spPr>
            <a:xfrm>
              <a:off x="5720113" y="5284306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299" name="Google Shape;299;p13"/>
            <p:cNvCxnSpPr/>
            <p:nvPr/>
          </p:nvCxnSpPr>
          <p:spPr>
            <a:xfrm>
              <a:off x="5721238" y="5657387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300" name="Google Shape;300;p13"/>
            <p:cNvSpPr/>
            <p:nvPr/>
          </p:nvSpPr>
          <p:spPr>
            <a:xfrm>
              <a:off x="5720113" y="5528175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301" name="Google Shape;301;p13"/>
            <p:cNvCxnSpPr/>
            <p:nvPr/>
          </p:nvCxnSpPr>
          <p:spPr>
            <a:xfrm>
              <a:off x="5721238" y="5901256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302" name="Google Shape;302;p13"/>
            <p:cNvSpPr/>
            <p:nvPr/>
          </p:nvSpPr>
          <p:spPr>
            <a:xfrm>
              <a:off x="5720113" y="5772044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303" name="Google Shape;303;p13"/>
            <p:cNvCxnSpPr/>
            <p:nvPr/>
          </p:nvCxnSpPr>
          <p:spPr>
            <a:xfrm>
              <a:off x="5721238" y="6145125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304" name="Google Shape;304;p13"/>
            <p:cNvSpPr/>
            <p:nvPr/>
          </p:nvSpPr>
          <p:spPr>
            <a:xfrm>
              <a:off x="5720113" y="6015912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305" name="Google Shape;305;p13"/>
            <p:cNvCxnSpPr/>
            <p:nvPr/>
          </p:nvCxnSpPr>
          <p:spPr>
            <a:xfrm>
              <a:off x="5721238" y="6388994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306" name="Google Shape;306;p13"/>
            <p:cNvSpPr/>
            <p:nvPr/>
          </p:nvSpPr>
          <p:spPr>
            <a:xfrm>
              <a:off x="5720113" y="6259781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  <p:cxnSp>
          <p:nvCxnSpPr>
            <p:cNvPr id="307" name="Google Shape;307;p13"/>
            <p:cNvCxnSpPr/>
            <p:nvPr/>
          </p:nvCxnSpPr>
          <p:spPr>
            <a:xfrm>
              <a:off x="5721238" y="6632862"/>
              <a:ext cx="1558200" cy="0"/>
            </a:xfrm>
            <a:prstGeom prst="straightConnector1">
              <a:avLst/>
            </a:prstGeom>
            <a:noFill/>
            <a:ln cap="flat" cmpd="sng" w="19050">
              <a:solidFill>
                <a:srgbClr val="C7C2B8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308" name="Google Shape;308;p13"/>
            <p:cNvSpPr/>
            <p:nvPr/>
          </p:nvSpPr>
          <p:spPr>
            <a:xfrm>
              <a:off x="5720113" y="6503650"/>
              <a:ext cx="76800" cy="76800"/>
            </a:xfrm>
            <a:prstGeom prst="ellipse">
              <a:avLst/>
            </a:prstGeom>
            <a:noFill/>
            <a:ln cap="flat" cmpd="sng" w="9525">
              <a:solidFill>
                <a:srgbClr val="ADB77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ADB77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