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Yeseva One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Yeseva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517850" y="371150"/>
            <a:ext cx="4524300" cy="866350"/>
            <a:chOff x="1517850" y="371150"/>
            <a:chExt cx="4524300" cy="8663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517850" y="371150"/>
              <a:ext cx="45243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200">
                  <a:solidFill>
                    <a:srgbClr val="5D6364"/>
                  </a:solidFill>
                  <a:latin typeface="Yeseva One"/>
                  <a:ea typeface="Yeseva One"/>
                  <a:cs typeface="Yeseva One"/>
                  <a:sym typeface="Yeseva One"/>
                </a:rPr>
                <a:t>Weekly Meal Plan</a:t>
              </a:r>
              <a:endParaRPr sz="3200">
                <a:solidFill>
                  <a:srgbClr val="5D6364"/>
                </a:solidFill>
                <a:latin typeface="Yeseva One"/>
                <a:ea typeface="Yeseva One"/>
                <a:cs typeface="Yeseva One"/>
                <a:sym typeface="Yeseva One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2542800" y="1052700"/>
              <a:ext cx="2474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D6364"/>
                  </a:solidFill>
                  <a:latin typeface="Yeseva One"/>
                  <a:ea typeface="Yeseva One"/>
                  <a:cs typeface="Yeseva One"/>
                  <a:sym typeface="Yeseva One"/>
                </a:rPr>
                <a:t>From _____ /______ To _____ / _____</a:t>
              </a:r>
              <a:endParaRPr sz="1200">
                <a:solidFill>
                  <a:srgbClr val="5D6364"/>
                </a:solidFill>
                <a:latin typeface="Yeseva One"/>
                <a:ea typeface="Yeseva One"/>
                <a:cs typeface="Yeseva One"/>
                <a:sym typeface="Yeseva One"/>
              </a:endParaRPr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217550" y="2290114"/>
            <a:ext cx="7125600" cy="1145111"/>
            <a:chOff x="217550" y="2290114"/>
            <a:chExt cx="7125600" cy="1145111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217550" y="2290114"/>
              <a:ext cx="7125600" cy="1145111"/>
              <a:chOff x="217550" y="2290114"/>
              <a:chExt cx="7125600" cy="1145111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>
                <a:off x="217550" y="2290114"/>
                <a:ext cx="745800" cy="1145100"/>
                <a:chOff x="217550" y="2290114"/>
                <a:chExt cx="745800" cy="1145100"/>
              </a:xfrm>
            </p:grpSpPr>
            <p:sp>
              <p:nvSpPr>
                <p:cNvPr id="60" name="Google Shape;60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10345" name="adj"/>
                  </a:avLst>
                </a:prstGeom>
                <a:solidFill>
                  <a:srgbClr val="E8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" name="Google Shape;61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Mon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62" name="Google Shape;62;p13"/>
              <p:cNvGrpSpPr/>
              <p:nvPr/>
            </p:nvGrpSpPr>
            <p:grpSpPr>
              <a:xfrm>
                <a:off x="963350" y="2290125"/>
                <a:ext cx="6379800" cy="1145100"/>
                <a:chOff x="963350" y="2290125"/>
                <a:chExt cx="6379800" cy="1145100"/>
              </a:xfrm>
            </p:grpSpPr>
            <p:sp>
              <p:nvSpPr>
                <p:cNvPr id="63" name="Google Shape;63;p13"/>
                <p:cNvSpPr/>
                <p:nvPr/>
              </p:nvSpPr>
              <p:spPr>
                <a:xfrm rot="-5400000">
                  <a:off x="3580700" y="-327225"/>
                  <a:ext cx="1145100" cy="6379800"/>
                </a:xfrm>
                <a:prstGeom prst="round1Rect">
                  <a:avLst>
                    <a:gd fmla="val 0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4" name="Google Shape;64;p13"/>
                <p:cNvGrpSpPr/>
                <p:nvPr/>
              </p:nvGrpSpPr>
              <p:grpSpPr>
                <a:xfrm>
                  <a:off x="1132750" y="24968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65" name="Google Shape;65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66" name="Google Shape;66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67" name="Google Shape;67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68" name="Google Shape;68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69" name="Google Shape;69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0" name="Google Shape;70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71" name="Google Shape;71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72" name="Google Shape;72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3" name="Google Shape;73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4" name="Google Shape;74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5" name="Google Shape;75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6" name="Google Shape;76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77" name="Google Shape;77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78" name="Google Shape;78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79" name="Google Shape;79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0" name="Google Shape;80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1" name="Google Shape;81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2" name="Google Shape;82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83" name="Google Shape;83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84" name="Google Shape;84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5" name="Google Shape;85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6" name="Google Shape;86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7" name="Google Shape;87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88" name="Google Shape;88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89" name="Google Shape;89;p13"/>
            <p:cNvGrpSpPr/>
            <p:nvPr/>
          </p:nvGrpSpPr>
          <p:grpSpPr>
            <a:xfrm>
              <a:off x="1137375" y="2322438"/>
              <a:ext cx="6025675" cy="1080463"/>
              <a:chOff x="1137375" y="2334100"/>
              <a:chExt cx="6025675" cy="1080463"/>
            </a:xfrm>
          </p:grpSpPr>
          <p:grpSp>
            <p:nvGrpSpPr>
              <p:cNvPr id="90" name="Google Shape;90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91" name="Google Shape;91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4" name="Google Shape;94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6" name="Google Shape;96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99" name="Google Shape;99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0" name="Google Shape;100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3" name="Google Shape;103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05" name="Google Shape;105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6" name="Google Shape;106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7" name="Google Shape;107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8" name="Google Shape;108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09" name="Google Shape;109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12" name="Google Shape;112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3" name="Google Shape;113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4" name="Google Shape;114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5" name="Google Shape;115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6" name="Google Shape;116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17" name="Google Shape;117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118" name="Google Shape;118;p13"/>
          <p:cNvGrpSpPr/>
          <p:nvPr/>
        </p:nvGrpSpPr>
        <p:grpSpPr>
          <a:xfrm>
            <a:off x="217550" y="3460958"/>
            <a:ext cx="7112400" cy="1145111"/>
            <a:chOff x="217550" y="3460958"/>
            <a:chExt cx="7112400" cy="1145111"/>
          </a:xfrm>
        </p:grpSpPr>
        <p:grpSp>
          <p:nvGrpSpPr>
            <p:cNvPr id="119" name="Google Shape;119;p13"/>
            <p:cNvGrpSpPr/>
            <p:nvPr/>
          </p:nvGrpSpPr>
          <p:grpSpPr>
            <a:xfrm>
              <a:off x="217550" y="3460958"/>
              <a:ext cx="7112400" cy="1145111"/>
              <a:chOff x="217550" y="3435214"/>
              <a:chExt cx="7112400" cy="1145111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217550" y="3435214"/>
                <a:ext cx="745800" cy="1145100"/>
                <a:chOff x="217550" y="2290114"/>
                <a:chExt cx="745800" cy="1145100"/>
              </a:xfrm>
            </p:grpSpPr>
            <p:sp>
              <p:nvSpPr>
                <p:cNvPr id="121" name="Google Shape;121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9E9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solidFill>
                  <a:srgbClr val="F9E9C3"/>
                </a:solidFill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Tue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123" name="Google Shape;123;p13"/>
              <p:cNvGrpSpPr/>
              <p:nvPr/>
            </p:nvGrpSpPr>
            <p:grpSpPr>
              <a:xfrm>
                <a:off x="963350" y="3435225"/>
                <a:ext cx="6366600" cy="1145100"/>
                <a:chOff x="963350" y="3435225"/>
                <a:chExt cx="6366600" cy="1145100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 rot="-5400000">
                  <a:off x="3574100" y="824475"/>
                  <a:ext cx="1145100" cy="63666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FF4D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25" name="Google Shape;125;p13"/>
                <p:cNvGrpSpPr/>
                <p:nvPr/>
              </p:nvGrpSpPr>
              <p:grpSpPr>
                <a:xfrm>
                  <a:off x="1132750" y="36419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126" name="Google Shape;126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27" name="Google Shape;127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28" name="Google Shape;128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29" name="Google Shape;129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0" name="Google Shape;130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1" name="Google Shape;131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132" name="Google Shape;132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33" name="Google Shape;133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4" name="Google Shape;134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5" name="Google Shape;135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6" name="Google Shape;136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37" name="Google Shape;137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138" name="Google Shape;138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39" name="Google Shape;139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0" name="Google Shape;140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1" name="Google Shape;141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2" name="Google Shape;142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3" name="Google Shape;143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144" name="Google Shape;144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45" name="Google Shape;145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6" name="Google Shape;146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7" name="Google Shape;147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8" name="Google Shape;148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49" name="Google Shape;149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150" name="Google Shape;150;p13"/>
            <p:cNvGrpSpPr/>
            <p:nvPr/>
          </p:nvGrpSpPr>
          <p:grpSpPr>
            <a:xfrm>
              <a:off x="1137375" y="3493282"/>
              <a:ext cx="6025675" cy="1080463"/>
              <a:chOff x="1137375" y="2334100"/>
              <a:chExt cx="6025675" cy="1080463"/>
            </a:xfrm>
          </p:grpSpPr>
          <p:grpSp>
            <p:nvGrpSpPr>
              <p:cNvPr id="151" name="Google Shape;151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52" name="Google Shape;152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53" name="Google Shape;153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54" name="Google Shape;154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55" name="Google Shape;155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56" name="Google Shape;156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57" name="Google Shape;157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158" name="Google Shape;158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59" name="Google Shape;159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0" name="Google Shape;160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1" name="Google Shape;161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2" name="Google Shape;162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3" name="Google Shape;163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4" name="Google Shape;164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165" name="Google Shape;165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66" name="Google Shape;166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7" name="Google Shape;167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8" name="Google Shape;168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69" name="Google Shape;169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0" name="Google Shape;170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1" name="Google Shape;171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172" name="Google Shape;172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173" name="Google Shape;173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4" name="Google Shape;174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5" name="Google Shape;175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6" name="Google Shape;176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7" name="Google Shape;177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178" name="Google Shape;178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179" name="Google Shape;179;p13"/>
          <p:cNvGrpSpPr/>
          <p:nvPr/>
        </p:nvGrpSpPr>
        <p:grpSpPr>
          <a:xfrm>
            <a:off x="217550" y="4631801"/>
            <a:ext cx="7125600" cy="1145111"/>
            <a:chOff x="217550" y="4631801"/>
            <a:chExt cx="7125600" cy="1145111"/>
          </a:xfrm>
        </p:grpSpPr>
        <p:grpSp>
          <p:nvGrpSpPr>
            <p:cNvPr id="180" name="Google Shape;180;p13"/>
            <p:cNvGrpSpPr/>
            <p:nvPr/>
          </p:nvGrpSpPr>
          <p:grpSpPr>
            <a:xfrm>
              <a:off x="217550" y="4631801"/>
              <a:ext cx="7125600" cy="1145111"/>
              <a:chOff x="217550" y="4580314"/>
              <a:chExt cx="7125600" cy="1145111"/>
            </a:xfrm>
          </p:grpSpPr>
          <p:grpSp>
            <p:nvGrpSpPr>
              <p:cNvPr id="181" name="Google Shape;181;p13"/>
              <p:cNvGrpSpPr/>
              <p:nvPr/>
            </p:nvGrpSpPr>
            <p:grpSpPr>
              <a:xfrm>
                <a:off x="217550" y="4580314"/>
                <a:ext cx="745800" cy="1145100"/>
                <a:chOff x="217550" y="2290114"/>
                <a:chExt cx="745800" cy="1145100"/>
              </a:xfrm>
            </p:grpSpPr>
            <p:sp>
              <p:nvSpPr>
                <p:cNvPr id="182" name="Google Shape;182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E8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3" name="Google Shape;183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Wed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184" name="Google Shape;184;p13"/>
              <p:cNvGrpSpPr/>
              <p:nvPr/>
            </p:nvGrpSpPr>
            <p:grpSpPr>
              <a:xfrm>
                <a:off x="963350" y="4580325"/>
                <a:ext cx="6379800" cy="1145100"/>
                <a:chOff x="963350" y="2290125"/>
                <a:chExt cx="6379800" cy="1145100"/>
              </a:xfrm>
            </p:grpSpPr>
            <p:sp>
              <p:nvSpPr>
                <p:cNvPr id="185" name="Google Shape;185;p13"/>
                <p:cNvSpPr/>
                <p:nvPr/>
              </p:nvSpPr>
              <p:spPr>
                <a:xfrm rot="-5400000">
                  <a:off x="3580700" y="-327225"/>
                  <a:ext cx="1145100" cy="6379800"/>
                </a:xfrm>
                <a:prstGeom prst="round1Rect">
                  <a:avLst>
                    <a:gd fmla="val 0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86" name="Google Shape;186;p13"/>
                <p:cNvGrpSpPr/>
                <p:nvPr/>
              </p:nvGrpSpPr>
              <p:grpSpPr>
                <a:xfrm>
                  <a:off x="1132750" y="24968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187" name="Google Shape;187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88" name="Google Shape;188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89" name="Google Shape;189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0" name="Google Shape;190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1" name="Google Shape;191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2" name="Google Shape;192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193" name="Google Shape;193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194" name="Google Shape;194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5" name="Google Shape;195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6" name="Google Shape;196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7" name="Google Shape;197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198" name="Google Shape;198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199" name="Google Shape;199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00" name="Google Shape;200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1" name="Google Shape;201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2" name="Google Shape;202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3" name="Google Shape;203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4" name="Google Shape;204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205" name="Google Shape;205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06" name="Google Shape;206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7" name="Google Shape;207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8" name="Google Shape;208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09" name="Google Shape;209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10" name="Google Shape;210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211" name="Google Shape;211;p13"/>
            <p:cNvGrpSpPr/>
            <p:nvPr/>
          </p:nvGrpSpPr>
          <p:grpSpPr>
            <a:xfrm>
              <a:off x="1137375" y="4664125"/>
              <a:ext cx="6025675" cy="1080463"/>
              <a:chOff x="1137375" y="2334100"/>
              <a:chExt cx="6025675" cy="1080463"/>
            </a:xfrm>
          </p:grpSpPr>
          <p:grpSp>
            <p:nvGrpSpPr>
              <p:cNvPr id="212" name="Google Shape;212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13" name="Google Shape;213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14" name="Google Shape;214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15" name="Google Shape;215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16" name="Google Shape;216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17" name="Google Shape;217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18" name="Google Shape;218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19" name="Google Shape;219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20" name="Google Shape;220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1" name="Google Shape;221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2" name="Google Shape;222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3" name="Google Shape;223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4" name="Google Shape;224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5" name="Google Shape;225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26" name="Google Shape;226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27" name="Google Shape;227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8" name="Google Shape;228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29" name="Google Shape;229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0" name="Google Shape;230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1" name="Google Shape;231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2" name="Google Shape;232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33" name="Google Shape;233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34" name="Google Shape;234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5" name="Google Shape;235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6" name="Google Shape;236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7" name="Google Shape;237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8" name="Google Shape;238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39" name="Google Shape;239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240" name="Google Shape;240;p13"/>
          <p:cNvGrpSpPr/>
          <p:nvPr/>
        </p:nvGrpSpPr>
        <p:grpSpPr>
          <a:xfrm>
            <a:off x="217550" y="5802644"/>
            <a:ext cx="7112400" cy="1145111"/>
            <a:chOff x="217550" y="5802644"/>
            <a:chExt cx="7112400" cy="1145111"/>
          </a:xfrm>
        </p:grpSpPr>
        <p:grpSp>
          <p:nvGrpSpPr>
            <p:cNvPr id="241" name="Google Shape;241;p13"/>
            <p:cNvGrpSpPr/>
            <p:nvPr/>
          </p:nvGrpSpPr>
          <p:grpSpPr>
            <a:xfrm>
              <a:off x="217550" y="5802644"/>
              <a:ext cx="7112400" cy="1145111"/>
              <a:chOff x="217550" y="5722539"/>
              <a:chExt cx="7112400" cy="1145111"/>
            </a:xfrm>
          </p:grpSpPr>
          <p:grpSp>
            <p:nvGrpSpPr>
              <p:cNvPr id="242" name="Google Shape;242;p13"/>
              <p:cNvGrpSpPr/>
              <p:nvPr/>
            </p:nvGrpSpPr>
            <p:grpSpPr>
              <a:xfrm>
                <a:off x="217550" y="5722539"/>
                <a:ext cx="745800" cy="1145100"/>
                <a:chOff x="217550" y="2290114"/>
                <a:chExt cx="745800" cy="1145100"/>
              </a:xfrm>
            </p:grpSpPr>
            <p:sp>
              <p:nvSpPr>
                <p:cNvPr id="243" name="Google Shape;243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7CDC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4" name="Google Shape;244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solidFill>
                  <a:srgbClr val="F7CDCB"/>
                </a:solidFill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Thu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245" name="Google Shape;245;p13"/>
              <p:cNvGrpSpPr/>
              <p:nvPr/>
            </p:nvGrpSpPr>
            <p:grpSpPr>
              <a:xfrm>
                <a:off x="963350" y="5722550"/>
                <a:ext cx="6366600" cy="1145100"/>
                <a:chOff x="963350" y="3435225"/>
                <a:chExt cx="6366600" cy="1145100"/>
              </a:xfrm>
            </p:grpSpPr>
            <p:sp>
              <p:nvSpPr>
                <p:cNvPr id="246" name="Google Shape;246;p13"/>
                <p:cNvSpPr/>
                <p:nvPr/>
              </p:nvSpPr>
              <p:spPr>
                <a:xfrm rot="-5400000">
                  <a:off x="3574100" y="824475"/>
                  <a:ext cx="1145100" cy="63666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8E7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47" name="Google Shape;247;p13"/>
                <p:cNvGrpSpPr/>
                <p:nvPr/>
              </p:nvGrpSpPr>
              <p:grpSpPr>
                <a:xfrm>
                  <a:off x="1132750" y="36419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248" name="Google Shape;248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49" name="Google Shape;249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0" name="Google Shape;250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1" name="Google Shape;251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2" name="Google Shape;252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3" name="Google Shape;253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254" name="Google Shape;254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55" name="Google Shape;255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6" name="Google Shape;256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7" name="Google Shape;257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8" name="Google Shape;258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59" name="Google Shape;259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260" name="Google Shape;260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61" name="Google Shape;261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2" name="Google Shape;262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3" name="Google Shape;263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4" name="Google Shape;264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5" name="Google Shape;265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266" name="Google Shape;266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267" name="Google Shape;267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8" name="Google Shape;268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69" name="Google Shape;269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70" name="Google Shape;270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271" name="Google Shape;271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272" name="Google Shape;272;p13"/>
            <p:cNvGrpSpPr/>
            <p:nvPr/>
          </p:nvGrpSpPr>
          <p:grpSpPr>
            <a:xfrm>
              <a:off x="1137375" y="5832093"/>
              <a:ext cx="6025675" cy="1080463"/>
              <a:chOff x="1137375" y="2334100"/>
              <a:chExt cx="6025675" cy="1080463"/>
            </a:xfrm>
          </p:grpSpPr>
          <p:grpSp>
            <p:nvGrpSpPr>
              <p:cNvPr id="273" name="Google Shape;273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74" name="Google Shape;274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75" name="Google Shape;275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76" name="Google Shape;276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77" name="Google Shape;277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78" name="Google Shape;278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79" name="Google Shape;279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80" name="Google Shape;280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81" name="Google Shape;281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2" name="Google Shape;282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3" name="Google Shape;283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4" name="Google Shape;284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5" name="Google Shape;285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6" name="Google Shape;286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87" name="Google Shape;287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88" name="Google Shape;288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89" name="Google Shape;289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0" name="Google Shape;290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1" name="Google Shape;291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2" name="Google Shape;292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3" name="Google Shape;293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294" name="Google Shape;294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295" name="Google Shape;295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6" name="Google Shape;296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7" name="Google Shape;297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8" name="Google Shape;298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299" name="Google Shape;299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00" name="Google Shape;300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301" name="Google Shape;301;p13"/>
          <p:cNvGrpSpPr/>
          <p:nvPr/>
        </p:nvGrpSpPr>
        <p:grpSpPr>
          <a:xfrm>
            <a:off x="217550" y="6973487"/>
            <a:ext cx="7125600" cy="1145111"/>
            <a:chOff x="217550" y="6973487"/>
            <a:chExt cx="7125600" cy="1145111"/>
          </a:xfrm>
        </p:grpSpPr>
        <p:grpSp>
          <p:nvGrpSpPr>
            <p:cNvPr id="302" name="Google Shape;302;p13"/>
            <p:cNvGrpSpPr/>
            <p:nvPr/>
          </p:nvGrpSpPr>
          <p:grpSpPr>
            <a:xfrm>
              <a:off x="217550" y="6973487"/>
              <a:ext cx="7125600" cy="1145111"/>
              <a:chOff x="217550" y="6870514"/>
              <a:chExt cx="7125600" cy="1145111"/>
            </a:xfrm>
          </p:grpSpPr>
          <p:grpSp>
            <p:nvGrpSpPr>
              <p:cNvPr id="303" name="Google Shape;303;p13"/>
              <p:cNvGrpSpPr/>
              <p:nvPr/>
            </p:nvGrpSpPr>
            <p:grpSpPr>
              <a:xfrm>
                <a:off x="217550" y="6870514"/>
                <a:ext cx="745800" cy="1145100"/>
                <a:chOff x="217550" y="2290114"/>
                <a:chExt cx="745800" cy="1145100"/>
              </a:xfrm>
            </p:grpSpPr>
            <p:sp>
              <p:nvSpPr>
                <p:cNvPr id="304" name="Google Shape;304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E8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5" name="Google Shape;305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Fri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306" name="Google Shape;306;p13"/>
              <p:cNvGrpSpPr/>
              <p:nvPr/>
            </p:nvGrpSpPr>
            <p:grpSpPr>
              <a:xfrm>
                <a:off x="963350" y="6870525"/>
                <a:ext cx="6379800" cy="1145100"/>
                <a:chOff x="963350" y="2290125"/>
                <a:chExt cx="6379800" cy="1145100"/>
              </a:xfrm>
            </p:grpSpPr>
            <p:sp>
              <p:nvSpPr>
                <p:cNvPr id="307" name="Google Shape;307;p13"/>
                <p:cNvSpPr/>
                <p:nvPr/>
              </p:nvSpPr>
              <p:spPr>
                <a:xfrm rot="-5400000">
                  <a:off x="3580700" y="-327225"/>
                  <a:ext cx="1145100" cy="6379800"/>
                </a:xfrm>
                <a:prstGeom prst="round1Rect">
                  <a:avLst>
                    <a:gd fmla="val 0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08" name="Google Shape;308;p13"/>
                <p:cNvGrpSpPr/>
                <p:nvPr/>
              </p:nvGrpSpPr>
              <p:grpSpPr>
                <a:xfrm>
                  <a:off x="1132750" y="24968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309" name="Google Shape;309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10" name="Google Shape;310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1" name="Google Shape;311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2" name="Google Shape;312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3" name="Google Shape;313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4" name="Google Shape;314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15" name="Google Shape;315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16" name="Google Shape;316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7" name="Google Shape;317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8" name="Google Shape;318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19" name="Google Shape;319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0" name="Google Shape;320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21" name="Google Shape;321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22" name="Google Shape;322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3" name="Google Shape;323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4" name="Google Shape;324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5" name="Google Shape;325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6" name="Google Shape;326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27" name="Google Shape;327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28" name="Google Shape;328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29" name="Google Shape;329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30" name="Google Shape;330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31" name="Google Shape;331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32" name="Google Shape;332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333" name="Google Shape;333;p13"/>
            <p:cNvGrpSpPr/>
            <p:nvPr/>
          </p:nvGrpSpPr>
          <p:grpSpPr>
            <a:xfrm>
              <a:off x="1137375" y="7005811"/>
              <a:ext cx="6025675" cy="1080463"/>
              <a:chOff x="1137375" y="2334100"/>
              <a:chExt cx="6025675" cy="1080463"/>
            </a:xfrm>
          </p:grpSpPr>
          <p:grpSp>
            <p:nvGrpSpPr>
              <p:cNvPr id="334" name="Google Shape;334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335" name="Google Shape;335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36" name="Google Shape;336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37" name="Google Shape;337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38" name="Google Shape;338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39" name="Google Shape;339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0" name="Google Shape;340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341" name="Google Shape;341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342" name="Google Shape;342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3" name="Google Shape;343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4" name="Google Shape;344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5" name="Google Shape;345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6" name="Google Shape;346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47" name="Google Shape;347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348" name="Google Shape;348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349" name="Google Shape;349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0" name="Google Shape;350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1" name="Google Shape;351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2" name="Google Shape;352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3" name="Google Shape;353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4" name="Google Shape;354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355" name="Google Shape;355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356" name="Google Shape;356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7" name="Google Shape;357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8" name="Google Shape;358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59" name="Google Shape;359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60" name="Google Shape;360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61" name="Google Shape;361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362" name="Google Shape;362;p13"/>
          <p:cNvGrpSpPr/>
          <p:nvPr/>
        </p:nvGrpSpPr>
        <p:grpSpPr>
          <a:xfrm>
            <a:off x="217550" y="8144331"/>
            <a:ext cx="7112400" cy="1145111"/>
            <a:chOff x="217550" y="8144331"/>
            <a:chExt cx="7112400" cy="1145111"/>
          </a:xfrm>
        </p:grpSpPr>
        <p:grpSp>
          <p:nvGrpSpPr>
            <p:cNvPr id="363" name="Google Shape;363;p13"/>
            <p:cNvGrpSpPr/>
            <p:nvPr/>
          </p:nvGrpSpPr>
          <p:grpSpPr>
            <a:xfrm>
              <a:off x="217550" y="8144331"/>
              <a:ext cx="7112400" cy="1145111"/>
              <a:chOff x="217550" y="5722539"/>
              <a:chExt cx="7112400" cy="1145111"/>
            </a:xfrm>
          </p:grpSpPr>
          <p:grpSp>
            <p:nvGrpSpPr>
              <p:cNvPr id="364" name="Google Shape;364;p13"/>
              <p:cNvGrpSpPr/>
              <p:nvPr/>
            </p:nvGrpSpPr>
            <p:grpSpPr>
              <a:xfrm>
                <a:off x="217550" y="5722539"/>
                <a:ext cx="745800" cy="1145100"/>
                <a:chOff x="217550" y="2290114"/>
                <a:chExt cx="745800" cy="1145100"/>
              </a:xfrm>
            </p:grpSpPr>
            <p:sp>
              <p:nvSpPr>
                <p:cNvPr id="365" name="Google Shape;365;p13"/>
                <p:cNvSpPr/>
                <p:nvPr/>
              </p:nvSpPr>
              <p:spPr>
                <a:xfrm rot="-5400000">
                  <a:off x="17900" y="2489764"/>
                  <a:ext cx="1145100" cy="7458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D0E4C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66" name="Google Shape;366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Sat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367" name="Google Shape;367;p13"/>
              <p:cNvGrpSpPr/>
              <p:nvPr/>
            </p:nvGrpSpPr>
            <p:grpSpPr>
              <a:xfrm>
                <a:off x="963350" y="5722550"/>
                <a:ext cx="6366600" cy="1145100"/>
                <a:chOff x="963350" y="3435225"/>
                <a:chExt cx="6366600" cy="1145100"/>
              </a:xfrm>
            </p:grpSpPr>
            <p:sp>
              <p:nvSpPr>
                <p:cNvPr id="368" name="Google Shape;368;p13"/>
                <p:cNvSpPr/>
                <p:nvPr/>
              </p:nvSpPr>
              <p:spPr>
                <a:xfrm rot="-5400000">
                  <a:off x="3574100" y="824475"/>
                  <a:ext cx="1145100" cy="63666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E7F0E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69" name="Google Shape;369;p13"/>
                <p:cNvGrpSpPr/>
                <p:nvPr/>
              </p:nvGrpSpPr>
              <p:grpSpPr>
                <a:xfrm>
                  <a:off x="1132750" y="36419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370" name="Google Shape;370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71" name="Google Shape;371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2" name="Google Shape;372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3" name="Google Shape;373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4" name="Google Shape;374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5" name="Google Shape;375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76" name="Google Shape;376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77" name="Google Shape;377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8" name="Google Shape;378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79" name="Google Shape;379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0" name="Google Shape;380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1" name="Google Shape;381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82" name="Google Shape;382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83" name="Google Shape;383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4" name="Google Shape;384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5" name="Google Shape;385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6" name="Google Shape;386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87" name="Google Shape;387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388" name="Google Shape;388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389" name="Google Shape;389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90" name="Google Shape;390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91" name="Google Shape;391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92" name="Google Shape;392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393" name="Google Shape;393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394" name="Google Shape;394;p13"/>
            <p:cNvGrpSpPr/>
            <p:nvPr/>
          </p:nvGrpSpPr>
          <p:grpSpPr>
            <a:xfrm>
              <a:off x="1137375" y="8170905"/>
              <a:ext cx="6025675" cy="1080463"/>
              <a:chOff x="1137375" y="2334100"/>
              <a:chExt cx="6025675" cy="1080463"/>
            </a:xfrm>
          </p:grpSpPr>
          <p:grpSp>
            <p:nvGrpSpPr>
              <p:cNvPr id="395" name="Google Shape;395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396" name="Google Shape;396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97" name="Google Shape;397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98" name="Google Shape;398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399" name="Google Shape;399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0" name="Google Shape;400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1" name="Google Shape;401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02" name="Google Shape;402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03" name="Google Shape;403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4" name="Google Shape;404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5" name="Google Shape;405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6" name="Google Shape;406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7" name="Google Shape;407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08" name="Google Shape;408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09" name="Google Shape;409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10" name="Google Shape;410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1" name="Google Shape;411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2" name="Google Shape;412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3" name="Google Shape;413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4" name="Google Shape;414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5" name="Google Shape;415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16" name="Google Shape;416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17" name="Google Shape;417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8" name="Google Shape;418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19" name="Google Shape;419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20" name="Google Shape;420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21" name="Google Shape;421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22" name="Google Shape;422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423" name="Google Shape;423;p13"/>
          <p:cNvGrpSpPr/>
          <p:nvPr/>
        </p:nvGrpSpPr>
        <p:grpSpPr>
          <a:xfrm>
            <a:off x="217550" y="9315174"/>
            <a:ext cx="7125600" cy="1145111"/>
            <a:chOff x="217550" y="9315174"/>
            <a:chExt cx="7125600" cy="1145111"/>
          </a:xfrm>
        </p:grpSpPr>
        <p:grpSp>
          <p:nvGrpSpPr>
            <p:cNvPr id="424" name="Google Shape;424;p13"/>
            <p:cNvGrpSpPr/>
            <p:nvPr/>
          </p:nvGrpSpPr>
          <p:grpSpPr>
            <a:xfrm>
              <a:off x="217550" y="9315174"/>
              <a:ext cx="7125600" cy="1145111"/>
              <a:chOff x="217550" y="6870514"/>
              <a:chExt cx="7125600" cy="1145111"/>
            </a:xfrm>
          </p:grpSpPr>
          <p:grpSp>
            <p:nvGrpSpPr>
              <p:cNvPr id="425" name="Google Shape;425;p13"/>
              <p:cNvGrpSpPr/>
              <p:nvPr/>
            </p:nvGrpSpPr>
            <p:grpSpPr>
              <a:xfrm>
                <a:off x="217550" y="6870514"/>
                <a:ext cx="745800" cy="1145100"/>
                <a:chOff x="217550" y="2290114"/>
                <a:chExt cx="745800" cy="1145100"/>
              </a:xfrm>
            </p:grpSpPr>
            <p:sp>
              <p:nvSpPr>
                <p:cNvPr id="426" name="Google Shape;426;p13"/>
                <p:cNvSpPr/>
                <p:nvPr/>
              </p:nvSpPr>
              <p:spPr>
                <a:xfrm flipH="1" rot="-5400000">
                  <a:off x="17900" y="2489764"/>
                  <a:ext cx="1145100" cy="745800"/>
                </a:xfrm>
                <a:prstGeom prst="round1Rect">
                  <a:avLst>
                    <a:gd fmla="val 8417" name="adj"/>
                  </a:avLst>
                </a:prstGeom>
                <a:solidFill>
                  <a:srgbClr val="E8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27" name="Google Shape;427;p13"/>
                <p:cNvSpPr txBox="1"/>
                <p:nvPr/>
              </p:nvSpPr>
              <p:spPr>
                <a:xfrm rot="-5400000">
                  <a:off x="30200" y="2724064"/>
                  <a:ext cx="1120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Sun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grpSp>
            <p:nvGrpSpPr>
              <p:cNvPr id="428" name="Google Shape;428;p13"/>
              <p:cNvGrpSpPr/>
              <p:nvPr/>
            </p:nvGrpSpPr>
            <p:grpSpPr>
              <a:xfrm>
                <a:off x="963350" y="6870525"/>
                <a:ext cx="6379800" cy="1145100"/>
                <a:chOff x="963350" y="2290125"/>
                <a:chExt cx="6379800" cy="1145100"/>
              </a:xfrm>
            </p:grpSpPr>
            <p:sp>
              <p:nvSpPr>
                <p:cNvPr id="429" name="Google Shape;429;p13"/>
                <p:cNvSpPr/>
                <p:nvPr/>
              </p:nvSpPr>
              <p:spPr>
                <a:xfrm rot="-5400000">
                  <a:off x="3580700" y="-327225"/>
                  <a:ext cx="1145100" cy="6379800"/>
                </a:xfrm>
                <a:prstGeom prst="round1Rect">
                  <a:avLst>
                    <a:gd fmla="val 0" name="adj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30" name="Google Shape;430;p13"/>
                <p:cNvGrpSpPr/>
                <p:nvPr/>
              </p:nvGrpSpPr>
              <p:grpSpPr>
                <a:xfrm>
                  <a:off x="1132750" y="2496839"/>
                  <a:ext cx="6040350" cy="731650"/>
                  <a:chOff x="1132750" y="2496839"/>
                  <a:chExt cx="6040350" cy="731650"/>
                </a:xfrm>
              </p:grpSpPr>
              <p:grpSp>
                <p:nvGrpSpPr>
                  <p:cNvPr id="431" name="Google Shape;431;p13"/>
                  <p:cNvGrpSpPr/>
                  <p:nvPr/>
                </p:nvGrpSpPr>
                <p:grpSpPr>
                  <a:xfrm>
                    <a:off x="11327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432" name="Google Shape;432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33" name="Google Shape;433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34" name="Google Shape;434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35" name="Google Shape;435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36" name="Google Shape;436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437" name="Google Shape;437;p13"/>
                  <p:cNvGrpSpPr/>
                  <p:nvPr/>
                </p:nvGrpSpPr>
                <p:grpSpPr>
                  <a:xfrm>
                    <a:off x="27275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438" name="Google Shape;438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39" name="Google Shape;439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0" name="Google Shape;440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1" name="Google Shape;441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2" name="Google Shape;442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443" name="Google Shape;443;p13"/>
                  <p:cNvGrpSpPr/>
                  <p:nvPr/>
                </p:nvGrpSpPr>
                <p:grpSpPr>
                  <a:xfrm>
                    <a:off x="432225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444" name="Google Shape;444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5" name="Google Shape;445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6" name="Google Shape;446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7" name="Google Shape;447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48" name="Google Shape;448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  <p:grpSp>
                <p:nvGrpSpPr>
                  <p:cNvPr id="449" name="Google Shape;449;p13"/>
                  <p:cNvGrpSpPr/>
                  <p:nvPr/>
                </p:nvGrpSpPr>
                <p:grpSpPr>
                  <a:xfrm>
                    <a:off x="5917000" y="2496839"/>
                    <a:ext cx="1256100" cy="731650"/>
                    <a:chOff x="1123675" y="2488475"/>
                    <a:chExt cx="1256100" cy="731650"/>
                  </a:xfrm>
                </p:grpSpPr>
                <p:cxnSp>
                  <p:nvCxnSpPr>
                    <p:cNvPr id="450" name="Google Shape;450;p13"/>
                    <p:cNvCxnSpPr/>
                    <p:nvPr/>
                  </p:nvCxnSpPr>
                  <p:spPr>
                    <a:xfrm>
                      <a:off x="1123675" y="24884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51" name="Google Shape;451;p13"/>
                    <p:cNvCxnSpPr/>
                    <p:nvPr/>
                  </p:nvCxnSpPr>
                  <p:spPr>
                    <a:xfrm>
                      <a:off x="1123675" y="267255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52" name="Google Shape;452;p13"/>
                    <p:cNvCxnSpPr/>
                    <p:nvPr/>
                  </p:nvCxnSpPr>
                  <p:spPr>
                    <a:xfrm>
                      <a:off x="1123675" y="2852000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53" name="Google Shape;453;p13"/>
                    <p:cNvCxnSpPr/>
                    <p:nvPr/>
                  </p:nvCxnSpPr>
                  <p:spPr>
                    <a:xfrm>
                      <a:off x="1123675" y="303607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cxnSp>
                  <p:nvCxnSpPr>
                    <p:cNvPr id="454" name="Google Shape;454;p13"/>
                    <p:cNvCxnSpPr/>
                    <p:nvPr/>
                  </p:nvCxnSpPr>
                  <p:spPr>
                    <a:xfrm>
                      <a:off x="1123675" y="3220125"/>
                      <a:ext cx="1256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E8E8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</p:grpSp>
            </p:grpSp>
          </p:grpSp>
        </p:grpSp>
        <p:grpSp>
          <p:nvGrpSpPr>
            <p:cNvPr id="455" name="Google Shape;455;p13"/>
            <p:cNvGrpSpPr/>
            <p:nvPr/>
          </p:nvGrpSpPr>
          <p:grpSpPr>
            <a:xfrm>
              <a:off x="1137375" y="9347498"/>
              <a:ext cx="6025675" cy="1080463"/>
              <a:chOff x="1137375" y="2334100"/>
              <a:chExt cx="6025675" cy="1080463"/>
            </a:xfrm>
          </p:grpSpPr>
          <p:grpSp>
            <p:nvGrpSpPr>
              <p:cNvPr id="456" name="Google Shape;456;p13"/>
              <p:cNvGrpSpPr/>
              <p:nvPr/>
            </p:nvGrpSpPr>
            <p:grpSpPr>
              <a:xfrm>
                <a:off x="1137375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57" name="Google Shape;457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58" name="Google Shape;458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59" name="Google Shape;459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0" name="Google Shape;460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1" name="Google Shape;461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2" name="Google Shape;462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63" name="Google Shape;463;p13"/>
              <p:cNvGrpSpPr/>
              <p:nvPr/>
            </p:nvGrpSpPr>
            <p:grpSpPr>
              <a:xfrm>
                <a:off x="273010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64" name="Google Shape;464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5" name="Google Shape;465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6" name="Google Shape;466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7" name="Google Shape;467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8" name="Google Shape;468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69" name="Google Shape;469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70" name="Google Shape;470;p13"/>
              <p:cNvGrpSpPr/>
              <p:nvPr/>
            </p:nvGrpSpPr>
            <p:grpSpPr>
              <a:xfrm>
                <a:off x="4327238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71" name="Google Shape;471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2" name="Google Shape;472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3" name="Google Shape;473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4" name="Google Shape;474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5" name="Google Shape;475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6" name="Google Shape;476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  <p:grpSp>
            <p:nvGrpSpPr>
              <p:cNvPr id="477" name="Google Shape;477;p13"/>
              <p:cNvGrpSpPr/>
              <p:nvPr/>
            </p:nvGrpSpPr>
            <p:grpSpPr>
              <a:xfrm>
                <a:off x="5916850" y="2334100"/>
                <a:ext cx="1246200" cy="1080463"/>
                <a:chOff x="1137375" y="2334100"/>
                <a:chExt cx="1246200" cy="1080463"/>
              </a:xfrm>
            </p:grpSpPr>
            <p:sp>
              <p:nvSpPr>
                <p:cNvPr id="478" name="Google Shape;478;p13"/>
                <p:cNvSpPr/>
                <p:nvPr/>
              </p:nvSpPr>
              <p:spPr>
                <a:xfrm>
                  <a:off x="1137375" y="233410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79" name="Google Shape;479;p13"/>
                <p:cNvSpPr/>
                <p:nvPr/>
              </p:nvSpPr>
              <p:spPr>
                <a:xfrm>
                  <a:off x="1137375" y="251707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80" name="Google Shape;480;p13"/>
                <p:cNvSpPr/>
                <p:nvPr/>
              </p:nvSpPr>
              <p:spPr>
                <a:xfrm>
                  <a:off x="1137375" y="2700045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81" name="Google Shape;481;p13"/>
                <p:cNvSpPr/>
                <p:nvPr/>
              </p:nvSpPr>
              <p:spPr>
                <a:xfrm>
                  <a:off x="1137375" y="2883018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82" name="Google Shape;482;p13"/>
                <p:cNvSpPr/>
                <p:nvPr/>
              </p:nvSpPr>
              <p:spPr>
                <a:xfrm>
                  <a:off x="1137375" y="3065990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  <p:sp>
              <p:nvSpPr>
                <p:cNvPr id="483" name="Google Shape;483;p13"/>
                <p:cNvSpPr/>
                <p:nvPr/>
              </p:nvSpPr>
              <p:spPr>
                <a:xfrm>
                  <a:off x="1137375" y="3248963"/>
                  <a:ext cx="1246200" cy="16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5D6364"/>
                    </a:solidFill>
                  </a:endParaRPr>
                </a:p>
              </p:txBody>
            </p:sp>
          </p:grpSp>
        </p:grpSp>
      </p:grpSp>
      <p:grpSp>
        <p:nvGrpSpPr>
          <p:cNvPr id="484" name="Google Shape;484;p13"/>
          <p:cNvGrpSpPr/>
          <p:nvPr/>
        </p:nvGrpSpPr>
        <p:grpSpPr>
          <a:xfrm>
            <a:off x="402868" y="1600300"/>
            <a:ext cx="6939632" cy="692700"/>
            <a:chOff x="402868" y="1600300"/>
            <a:chExt cx="6939632" cy="692700"/>
          </a:xfrm>
        </p:grpSpPr>
        <p:grpSp>
          <p:nvGrpSpPr>
            <p:cNvPr id="485" name="Google Shape;485;p13"/>
            <p:cNvGrpSpPr/>
            <p:nvPr/>
          </p:nvGrpSpPr>
          <p:grpSpPr>
            <a:xfrm>
              <a:off x="5747700" y="1600450"/>
              <a:ext cx="1594800" cy="689700"/>
              <a:chOff x="5747700" y="1600450"/>
              <a:chExt cx="1594800" cy="689700"/>
            </a:xfrm>
          </p:grpSpPr>
          <p:sp>
            <p:nvSpPr>
              <p:cNvPr id="486" name="Google Shape;486;p13"/>
              <p:cNvSpPr/>
              <p:nvPr/>
            </p:nvSpPr>
            <p:spPr>
              <a:xfrm>
                <a:off x="5747700" y="1600450"/>
                <a:ext cx="1594800" cy="689700"/>
              </a:xfrm>
              <a:prstGeom prst="round1Rect">
                <a:avLst>
                  <a:gd fmla="val 10345" name="adj"/>
                </a:avLst>
              </a:prstGeom>
              <a:solidFill>
                <a:srgbClr val="D1E4D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3"/>
              <p:cNvSpPr txBox="1"/>
              <p:nvPr/>
            </p:nvSpPr>
            <p:spPr>
              <a:xfrm>
                <a:off x="5747700" y="1806700"/>
                <a:ext cx="15948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rPr>
                  <a:t>Snacks</a:t>
                </a:r>
                <a:endParaRPr sz="1800">
                  <a:solidFill>
                    <a:srgbClr val="5D6364"/>
                  </a:solidFill>
                  <a:latin typeface="Yeseva One"/>
                  <a:ea typeface="Yeseva One"/>
                  <a:cs typeface="Yeseva One"/>
                  <a:sym typeface="Yeseva One"/>
                </a:endParaRPr>
              </a:p>
            </p:txBody>
          </p:sp>
        </p:grpSp>
        <p:pic>
          <p:nvPicPr>
            <p:cNvPr id="488" name="Google Shape;48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2868" y="1672256"/>
              <a:ext cx="345100" cy="5460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89" name="Google Shape;489;p13"/>
            <p:cNvGrpSpPr/>
            <p:nvPr/>
          </p:nvGrpSpPr>
          <p:grpSpPr>
            <a:xfrm>
              <a:off x="4152900" y="1600300"/>
              <a:ext cx="1594800" cy="692700"/>
              <a:chOff x="4152900" y="1600300"/>
              <a:chExt cx="1594800" cy="692700"/>
            </a:xfrm>
          </p:grpSpPr>
          <p:grpSp>
            <p:nvGrpSpPr>
              <p:cNvPr id="490" name="Google Shape;490;p13"/>
              <p:cNvGrpSpPr/>
              <p:nvPr/>
            </p:nvGrpSpPr>
            <p:grpSpPr>
              <a:xfrm>
                <a:off x="4152900" y="1600450"/>
                <a:ext cx="1594800" cy="689700"/>
                <a:chOff x="4152900" y="1600450"/>
                <a:chExt cx="1594800" cy="689700"/>
              </a:xfrm>
            </p:grpSpPr>
            <p:sp>
              <p:nvSpPr>
                <p:cNvPr id="491" name="Google Shape;491;p13"/>
                <p:cNvSpPr/>
                <p:nvPr/>
              </p:nvSpPr>
              <p:spPr>
                <a:xfrm flipH="1">
                  <a:off x="4152900" y="1600450"/>
                  <a:ext cx="1594800" cy="6897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9EA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2" name="Google Shape;492;p13"/>
                <p:cNvSpPr txBox="1"/>
                <p:nvPr/>
              </p:nvSpPr>
              <p:spPr>
                <a:xfrm>
                  <a:off x="4152900" y="1806700"/>
                  <a:ext cx="15948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Dinner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cxnSp>
            <p:nvCxnSpPr>
              <p:cNvPr id="493" name="Google Shape;493;p13"/>
              <p:cNvCxnSpPr/>
              <p:nvPr/>
            </p:nvCxnSpPr>
            <p:spPr>
              <a:xfrm>
                <a:off x="5747625" y="1600300"/>
                <a:ext cx="0" cy="692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494" name="Google Shape;494;p13"/>
            <p:cNvGrpSpPr/>
            <p:nvPr/>
          </p:nvGrpSpPr>
          <p:grpSpPr>
            <a:xfrm>
              <a:off x="2558150" y="1600300"/>
              <a:ext cx="1594800" cy="692700"/>
              <a:chOff x="2558150" y="1600300"/>
              <a:chExt cx="1594800" cy="692700"/>
            </a:xfrm>
          </p:grpSpPr>
          <p:grpSp>
            <p:nvGrpSpPr>
              <p:cNvPr id="495" name="Google Shape;495;p13"/>
              <p:cNvGrpSpPr/>
              <p:nvPr/>
            </p:nvGrpSpPr>
            <p:grpSpPr>
              <a:xfrm>
                <a:off x="2558150" y="1600450"/>
                <a:ext cx="1594800" cy="689700"/>
                <a:chOff x="2558150" y="1600450"/>
                <a:chExt cx="1594800" cy="689700"/>
              </a:xfrm>
            </p:grpSpPr>
            <p:sp>
              <p:nvSpPr>
                <p:cNvPr id="496" name="Google Shape;496;p13"/>
                <p:cNvSpPr/>
                <p:nvPr/>
              </p:nvSpPr>
              <p:spPr>
                <a:xfrm flipH="1">
                  <a:off x="2558150" y="1600450"/>
                  <a:ext cx="1594800" cy="689700"/>
                </a:xfrm>
                <a:prstGeom prst="round1Rect">
                  <a:avLst>
                    <a:gd fmla="val 0" name="adj"/>
                  </a:avLst>
                </a:prstGeom>
                <a:solidFill>
                  <a:srgbClr val="F3DDC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7" name="Google Shape;497;p13"/>
                <p:cNvSpPr txBox="1"/>
                <p:nvPr/>
              </p:nvSpPr>
              <p:spPr>
                <a:xfrm>
                  <a:off x="2558150" y="1806700"/>
                  <a:ext cx="15948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Lunch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cxnSp>
            <p:nvCxnSpPr>
              <p:cNvPr id="498" name="Google Shape;498;p13"/>
              <p:cNvCxnSpPr/>
              <p:nvPr/>
            </p:nvCxnSpPr>
            <p:spPr>
              <a:xfrm>
                <a:off x="4152888" y="1600300"/>
                <a:ext cx="0" cy="692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499" name="Google Shape;499;p13"/>
            <p:cNvGrpSpPr/>
            <p:nvPr/>
          </p:nvGrpSpPr>
          <p:grpSpPr>
            <a:xfrm>
              <a:off x="963400" y="1600300"/>
              <a:ext cx="1594800" cy="692700"/>
              <a:chOff x="963400" y="1600300"/>
              <a:chExt cx="1594800" cy="692700"/>
            </a:xfrm>
          </p:grpSpPr>
          <p:grpSp>
            <p:nvGrpSpPr>
              <p:cNvPr id="500" name="Google Shape;500;p13"/>
              <p:cNvGrpSpPr/>
              <p:nvPr/>
            </p:nvGrpSpPr>
            <p:grpSpPr>
              <a:xfrm>
                <a:off x="963400" y="1600450"/>
                <a:ext cx="1594800" cy="689700"/>
                <a:chOff x="963400" y="1600450"/>
                <a:chExt cx="1594800" cy="689700"/>
              </a:xfrm>
            </p:grpSpPr>
            <p:sp>
              <p:nvSpPr>
                <p:cNvPr id="501" name="Google Shape;501;p13"/>
                <p:cNvSpPr/>
                <p:nvPr/>
              </p:nvSpPr>
              <p:spPr>
                <a:xfrm flipH="1">
                  <a:off x="963400" y="1600450"/>
                  <a:ext cx="1594800" cy="689700"/>
                </a:xfrm>
                <a:prstGeom prst="round1Rect">
                  <a:avLst>
                    <a:gd fmla="val 10345" name="adj"/>
                  </a:avLst>
                </a:prstGeom>
                <a:solidFill>
                  <a:srgbClr val="F6CDC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2" name="Google Shape;502;p13"/>
                <p:cNvSpPr txBox="1"/>
                <p:nvPr/>
              </p:nvSpPr>
              <p:spPr>
                <a:xfrm>
                  <a:off x="963400" y="1806700"/>
                  <a:ext cx="15948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5D6364"/>
                      </a:solidFill>
                      <a:latin typeface="Yeseva One"/>
                      <a:ea typeface="Yeseva One"/>
                      <a:cs typeface="Yeseva One"/>
                      <a:sym typeface="Yeseva One"/>
                    </a:rPr>
                    <a:t>Breakfast</a:t>
                  </a:r>
                  <a:endParaRPr sz="1800">
                    <a:solidFill>
                      <a:srgbClr val="5D6364"/>
                    </a:solidFill>
                    <a:latin typeface="Yeseva One"/>
                    <a:ea typeface="Yeseva One"/>
                    <a:cs typeface="Yeseva One"/>
                    <a:sym typeface="Yeseva One"/>
                  </a:endParaRPr>
                </a:p>
              </p:txBody>
            </p:sp>
          </p:grpSp>
          <p:cxnSp>
            <p:nvCxnSpPr>
              <p:cNvPr id="503" name="Google Shape;503;p13"/>
              <p:cNvCxnSpPr/>
              <p:nvPr/>
            </p:nvCxnSpPr>
            <p:spPr>
              <a:xfrm>
                <a:off x="2557550" y="1600300"/>
                <a:ext cx="0" cy="692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504" name="Google Shape;504;p13"/>
          <p:cNvGrpSpPr/>
          <p:nvPr/>
        </p:nvGrpSpPr>
        <p:grpSpPr>
          <a:xfrm>
            <a:off x="963500" y="2292150"/>
            <a:ext cx="6378000" cy="8159100"/>
            <a:chOff x="963500" y="2292150"/>
            <a:chExt cx="6378000" cy="8159100"/>
          </a:xfrm>
        </p:grpSpPr>
        <p:cxnSp>
          <p:nvCxnSpPr>
            <p:cNvPr id="505" name="Google Shape;505;p13"/>
            <p:cNvCxnSpPr/>
            <p:nvPr/>
          </p:nvCxnSpPr>
          <p:spPr>
            <a:xfrm>
              <a:off x="2557625" y="2292150"/>
              <a:ext cx="0" cy="8157600"/>
            </a:xfrm>
            <a:prstGeom prst="straightConnector1">
              <a:avLst/>
            </a:prstGeom>
            <a:noFill/>
            <a:ln cap="flat" cmpd="sng" w="19050">
              <a:solidFill>
                <a:srgbClr val="7F7F7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6" name="Google Shape;506;p13"/>
            <p:cNvCxnSpPr/>
            <p:nvPr/>
          </p:nvCxnSpPr>
          <p:spPr>
            <a:xfrm>
              <a:off x="4152963" y="2292150"/>
              <a:ext cx="0" cy="8153100"/>
            </a:xfrm>
            <a:prstGeom prst="straightConnector1">
              <a:avLst/>
            </a:prstGeom>
            <a:noFill/>
            <a:ln cap="flat" cmpd="sng" w="19050">
              <a:solidFill>
                <a:srgbClr val="7F7F7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7" name="Google Shape;507;p13"/>
            <p:cNvCxnSpPr/>
            <p:nvPr/>
          </p:nvCxnSpPr>
          <p:spPr>
            <a:xfrm>
              <a:off x="5747700" y="2292150"/>
              <a:ext cx="0" cy="8155200"/>
            </a:xfrm>
            <a:prstGeom prst="straightConnector1">
              <a:avLst/>
            </a:prstGeom>
            <a:noFill/>
            <a:ln cap="flat" cmpd="sng" w="19050">
              <a:solidFill>
                <a:srgbClr val="7F7F7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8" name="Google Shape;508;p13"/>
            <p:cNvCxnSpPr/>
            <p:nvPr/>
          </p:nvCxnSpPr>
          <p:spPr>
            <a:xfrm>
              <a:off x="7332225" y="2292150"/>
              <a:ext cx="0" cy="8159100"/>
            </a:xfrm>
            <a:prstGeom prst="straightConnector1">
              <a:avLst/>
            </a:prstGeom>
            <a:noFill/>
            <a:ln cap="flat" cmpd="sng" w="19050">
              <a:solidFill>
                <a:srgbClr val="7F7F7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9" name="Google Shape;509;p13"/>
            <p:cNvCxnSpPr/>
            <p:nvPr/>
          </p:nvCxnSpPr>
          <p:spPr>
            <a:xfrm>
              <a:off x="963500" y="10449847"/>
              <a:ext cx="6378000" cy="0"/>
            </a:xfrm>
            <a:prstGeom prst="straightConnector1">
              <a:avLst/>
            </a:prstGeom>
            <a:noFill/>
            <a:ln cap="flat" cmpd="sng" w="19050">
              <a:solidFill>
                <a:srgbClr val="7F7F7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