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10692000" cx="7560000"/>
  <p:notesSz cx="6858000" cy="9144000"/>
  <p:embeddedFontLst>
    <p:embeddedFont>
      <p:font typeface="Kalni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Kalnia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Kalni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33f627ce794_0_483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33f627ce794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33f627ce794_0_776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8" name="Google Shape;638;g33f627ce794_0_7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79941" y="973925"/>
            <a:ext cx="1449600" cy="369600"/>
          </a:xfrm>
          <a:prstGeom prst="rect">
            <a:avLst/>
          </a:prstGeom>
          <a:solidFill>
            <a:srgbClr val="F9EFEC"/>
          </a:solidFill>
          <a:ln cap="flat" cmpd="sng" w="9525">
            <a:solidFill>
              <a:srgbClr val="96969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rPr>
              <a:t>Breakfast</a:t>
            </a:r>
            <a:endParaRPr sz="1100">
              <a:solidFill>
                <a:srgbClr val="565656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230918" y="973925"/>
            <a:ext cx="1449600" cy="369600"/>
          </a:xfrm>
          <a:prstGeom prst="rect">
            <a:avLst/>
          </a:prstGeom>
          <a:solidFill>
            <a:srgbClr val="E1E8EE"/>
          </a:solidFill>
          <a:ln cap="flat" cmpd="sng" w="9525">
            <a:solidFill>
              <a:srgbClr val="96969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rPr>
              <a:t>Lunch</a:t>
            </a:r>
            <a:endParaRPr sz="1100">
              <a:solidFill>
                <a:srgbClr val="565656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3680459" y="973925"/>
            <a:ext cx="1449600" cy="369600"/>
          </a:xfrm>
          <a:prstGeom prst="rect">
            <a:avLst/>
          </a:prstGeom>
          <a:solidFill>
            <a:srgbClr val="E4E8E7"/>
          </a:solidFill>
          <a:ln cap="flat" cmpd="sng" w="9525">
            <a:solidFill>
              <a:srgbClr val="96969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rPr>
              <a:t>Dinner</a:t>
            </a:r>
            <a:endParaRPr sz="1100">
              <a:solidFill>
                <a:srgbClr val="565656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396489" y="2415425"/>
            <a:ext cx="4733688" cy="1071900"/>
            <a:chOff x="396475" y="3142675"/>
            <a:chExt cx="4698450" cy="1071900"/>
          </a:xfrm>
        </p:grpSpPr>
        <p:sp>
          <p:nvSpPr>
            <p:cNvPr id="58" name="Google Shape;58;p13"/>
            <p:cNvSpPr/>
            <p:nvPr/>
          </p:nvSpPr>
          <p:spPr>
            <a:xfrm rot="-5400000">
              <a:off x="52075" y="3488275"/>
              <a:ext cx="1068000" cy="3792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Tuesday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777100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0" name="Google Shape;60;p13"/>
            <p:cNvCxnSpPr/>
            <p:nvPr/>
          </p:nvCxnSpPr>
          <p:spPr>
            <a:xfrm>
              <a:off x="897375" y="3275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897375" y="340760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897375" y="353963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897375" y="367166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897375" y="380369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897375" y="39357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" name="Google Shape;66;p13"/>
            <p:cNvSpPr txBox="1"/>
            <p:nvPr/>
          </p:nvSpPr>
          <p:spPr>
            <a:xfrm>
              <a:off x="889925" y="4016825"/>
              <a:ext cx="4143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Water:</a:t>
              </a:r>
              <a:endParaRPr sz="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pic>
          <p:nvPicPr>
            <p:cNvPr id="67" name="Google Shape;67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91275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37796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84316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" name="Google Shape;70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30837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71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77358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2" name="Google Shape;72;p13"/>
            <p:cNvSpPr/>
            <p:nvPr/>
          </p:nvSpPr>
          <p:spPr>
            <a:xfrm>
              <a:off x="2217325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3" name="Google Shape;73;p13"/>
            <p:cNvCxnSpPr/>
            <p:nvPr/>
          </p:nvCxnSpPr>
          <p:spPr>
            <a:xfrm>
              <a:off x="2337600" y="3275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2337600" y="340760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2337600" y="353963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2337600" y="367166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2337600" y="380369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2337600" y="39357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9" name="Google Shape;79;p13"/>
            <p:cNvSpPr txBox="1"/>
            <p:nvPr/>
          </p:nvSpPr>
          <p:spPr>
            <a:xfrm>
              <a:off x="2330160" y="3970975"/>
              <a:ext cx="49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Fruits/ Vegetables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2826475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2980556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3134638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288719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442800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656125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6" name="Google Shape;86;p13"/>
            <p:cNvGrpSpPr/>
            <p:nvPr/>
          </p:nvGrpSpPr>
          <p:grpSpPr>
            <a:xfrm>
              <a:off x="3776400" y="3275575"/>
              <a:ext cx="1200600" cy="660150"/>
              <a:chOff x="897375" y="1476425"/>
              <a:chExt cx="1200600" cy="660150"/>
            </a:xfrm>
          </p:grpSpPr>
          <p:cxnSp>
            <p:nvCxnSpPr>
              <p:cNvPr id="87" name="Google Shape;87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9" name="Google Shape;89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0" name="Google Shape;90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1" name="Google Shape;91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2" name="Google Shape;92;p13"/>
              <p:cNvCxnSpPr/>
              <p:nvPr/>
            </p:nvCxnSpPr>
            <p:spPr>
              <a:xfrm>
                <a:off x="897375" y="213657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93" name="Google Shape;93;p13"/>
            <p:cNvCxnSpPr/>
            <p:nvPr/>
          </p:nvCxnSpPr>
          <p:spPr>
            <a:xfrm>
              <a:off x="3776400" y="40677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4" name="Google Shape;94;p13"/>
          <p:cNvGrpSpPr/>
          <p:nvPr/>
        </p:nvGrpSpPr>
        <p:grpSpPr>
          <a:xfrm>
            <a:off x="396489" y="3487325"/>
            <a:ext cx="4733688" cy="1071900"/>
            <a:chOff x="396475" y="1343525"/>
            <a:chExt cx="4698450" cy="1071900"/>
          </a:xfrm>
        </p:grpSpPr>
        <p:sp>
          <p:nvSpPr>
            <p:cNvPr id="95" name="Google Shape;95;p13"/>
            <p:cNvSpPr/>
            <p:nvPr/>
          </p:nvSpPr>
          <p:spPr>
            <a:xfrm rot="-5400000">
              <a:off x="52075" y="1689125"/>
              <a:ext cx="1068000" cy="3792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Wednesday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777100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7" name="Google Shape;97;p13"/>
            <p:cNvCxnSpPr/>
            <p:nvPr/>
          </p:nvCxnSpPr>
          <p:spPr>
            <a:xfrm>
              <a:off x="897375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897375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13"/>
            <p:cNvCxnSpPr/>
            <p:nvPr/>
          </p:nvCxnSpPr>
          <p:spPr>
            <a:xfrm>
              <a:off x="897375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897375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897375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897375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3" name="Google Shape;103;p13"/>
            <p:cNvSpPr txBox="1"/>
            <p:nvPr/>
          </p:nvSpPr>
          <p:spPr>
            <a:xfrm>
              <a:off x="889925" y="2217675"/>
              <a:ext cx="4143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Water:</a:t>
              </a:r>
              <a:endParaRPr sz="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pic>
          <p:nvPicPr>
            <p:cNvPr id="104" name="Google Shape;104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91275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3779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Google Shape;106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8431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30837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77358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Google Shape;109;p13"/>
            <p:cNvSpPr/>
            <p:nvPr/>
          </p:nvSpPr>
          <p:spPr>
            <a:xfrm>
              <a:off x="22173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0" name="Google Shape;110;p13"/>
            <p:cNvCxnSpPr/>
            <p:nvPr/>
          </p:nvCxnSpPr>
          <p:spPr>
            <a:xfrm>
              <a:off x="2337600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" name="Google Shape;111;p13"/>
            <p:cNvCxnSpPr/>
            <p:nvPr/>
          </p:nvCxnSpPr>
          <p:spPr>
            <a:xfrm>
              <a:off x="2337600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" name="Google Shape;112;p13"/>
            <p:cNvCxnSpPr/>
            <p:nvPr/>
          </p:nvCxnSpPr>
          <p:spPr>
            <a:xfrm>
              <a:off x="2337600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Google Shape;113;p13"/>
            <p:cNvCxnSpPr/>
            <p:nvPr/>
          </p:nvCxnSpPr>
          <p:spPr>
            <a:xfrm>
              <a:off x="2337600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Google Shape;114;p13"/>
            <p:cNvCxnSpPr/>
            <p:nvPr/>
          </p:nvCxnSpPr>
          <p:spPr>
            <a:xfrm>
              <a:off x="2337600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" name="Google Shape;115;p13"/>
            <p:cNvCxnSpPr/>
            <p:nvPr/>
          </p:nvCxnSpPr>
          <p:spPr>
            <a:xfrm>
              <a:off x="2337600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6" name="Google Shape;116;p13"/>
            <p:cNvSpPr txBox="1"/>
            <p:nvPr/>
          </p:nvSpPr>
          <p:spPr>
            <a:xfrm>
              <a:off x="2330160" y="2171825"/>
              <a:ext cx="49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Fruits/ Vegetables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2826475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2980556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3134638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3288719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3442800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36561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3" name="Google Shape;123;p13"/>
            <p:cNvGrpSpPr/>
            <p:nvPr/>
          </p:nvGrpSpPr>
          <p:grpSpPr>
            <a:xfrm>
              <a:off x="3776400" y="1476425"/>
              <a:ext cx="1200600" cy="660150"/>
              <a:chOff x="897375" y="1476425"/>
              <a:chExt cx="1200600" cy="660150"/>
            </a:xfrm>
          </p:grpSpPr>
          <p:cxnSp>
            <p:nvCxnSpPr>
              <p:cNvPr id="124" name="Google Shape;124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5" name="Google Shape;125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6" name="Google Shape;126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" name="Google Shape;127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" name="Google Shape;128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" name="Google Shape;129;p13"/>
              <p:cNvCxnSpPr/>
              <p:nvPr/>
            </p:nvCxnSpPr>
            <p:spPr>
              <a:xfrm>
                <a:off x="897375" y="213657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30" name="Google Shape;130;p13"/>
            <p:cNvCxnSpPr/>
            <p:nvPr/>
          </p:nvCxnSpPr>
          <p:spPr>
            <a:xfrm>
              <a:off x="3776400" y="22686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1" name="Google Shape;131;p13"/>
          <p:cNvGrpSpPr/>
          <p:nvPr/>
        </p:nvGrpSpPr>
        <p:grpSpPr>
          <a:xfrm>
            <a:off x="396489" y="4559225"/>
            <a:ext cx="4733688" cy="1071900"/>
            <a:chOff x="396475" y="3142675"/>
            <a:chExt cx="4698450" cy="1071900"/>
          </a:xfrm>
        </p:grpSpPr>
        <p:sp>
          <p:nvSpPr>
            <p:cNvPr id="132" name="Google Shape;132;p13"/>
            <p:cNvSpPr/>
            <p:nvPr/>
          </p:nvSpPr>
          <p:spPr>
            <a:xfrm rot="-5400000">
              <a:off x="52075" y="3488275"/>
              <a:ext cx="1068000" cy="3792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Thursday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777100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4" name="Google Shape;134;p13"/>
            <p:cNvCxnSpPr/>
            <p:nvPr/>
          </p:nvCxnSpPr>
          <p:spPr>
            <a:xfrm>
              <a:off x="897375" y="3275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897375" y="340760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897375" y="353963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>
              <a:off x="897375" y="367166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8" name="Google Shape;138;p13"/>
            <p:cNvCxnSpPr/>
            <p:nvPr/>
          </p:nvCxnSpPr>
          <p:spPr>
            <a:xfrm>
              <a:off x="897375" y="380369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3"/>
            <p:cNvCxnSpPr/>
            <p:nvPr/>
          </p:nvCxnSpPr>
          <p:spPr>
            <a:xfrm>
              <a:off x="897375" y="39357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0" name="Google Shape;140;p13"/>
            <p:cNvSpPr txBox="1"/>
            <p:nvPr/>
          </p:nvSpPr>
          <p:spPr>
            <a:xfrm>
              <a:off x="889925" y="4016825"/>
              <a:ext cx="4143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Water:</a:t>
              </a:r>
              <a:endParaRPr sz="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pic>
          <p:nvPicPr>
            <p:cNvPr id="141" name="Google Shape;141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91275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37796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84316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30837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77358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6" name="Google Shape;146;p13"/>
            <p:cNvSpPr/>
            <p:nvPr/>
          </p:nvSpPr>
          <p:spPr>
            <a:xfrm>
              <a:off x="2217325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7" name="Google Shape;147;p13"/>
            <p:cNvCxnSpPr/>
            <p:nvPr/>
          </p:nvCxnSpPr>
          <p:spPr>
            <a:xfrm>
              <a:off x="2337600" y="3275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" name="Google Shape;148;p13"/>
            <p:cNvCxnSpPr/>
            <p:nvPr/>
          </p:nvCxnSpPr>
          <p:spPr>
            <a:xfrm>
              <a:off x="2337600" y="340760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9" name="Google Shape;149;p13"/>
            <p:cNvCxnSpPr/>
            <p:nvPr/>
          </p:nvCxnSpPr>
          <p:spPr>
            <a:xfrm>
              <a:off x="2337600" y="353963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0" name="Google Shape;150;p13"/>
            <p:cNvCxnSpPr/>
            <p:nvPr/>
          </p:nvCxnSpPr>
          <p:spPr>
            <a:xfrm>
              <a:off x="2337600" y="367166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" name="Google Shape;151;p13"/>
            <p:cNvCxnSpPr/>
            <p:nvPr/>
          </p:nvCxnSpPr>
          <p:spPr>
            <a:xfrm>
              <a:off x="2337600" y="380369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" name="Google Shape;152;p13"/>
            <p:cNvCxnSpPr/>
            <p:nvPr/>
          </p:nvCxnSpPr>
          <p:spPr>
            <a:xfrm>
              <a:off x="2337600" y="39357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3" name="Google Shape;153;p13"/>
            <p:cNvSpPr txBox="1"/>
            <p:nvPr/>
          </p:nvSpPr>
          <p:spPr>
            <a:xfrm>
              <a:off x="2330160" y="3970975"/>
              <a:ext cx="49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Fruits/ Vegetables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2826475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2980556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3134638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3288719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3442800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3656125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60" name="Google Shape;160;p13"/>
            <p:cNvGrpSpPr/>
            <p:nvPr/>
          </p:nvGrpSpPr>
          <p:grpSpPr>
            <a:xfrm>
              <a:off x="3776400" y="3275575"/>
              <a:ext cx="1200600" cy="660150"/>
              <a:chOff x="897375" y="1476425"/>
              <a:chExt cx="1200600" cy="660150"/>
            </a:xfrm>
          </p:grpSpPr>
          <p:cxnSp>
            <p:nvCxnSpPr>
              <p:cNvPr id="161" name="Google Shape;161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2" name="Google Shape;162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3" name="Google Shape;163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4" name="Google Shape;164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5" name="Google Shape;165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6" name="Google Shape;166;p13"/>
              <p:cNvCxnSpPr/>
              <p:nvPr/>
            </p:nvCxnSpPr>
            <p:spPr>
              <a:xfrm>
                <a:off x="897375" y="213657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67" name="Google Shape;167;p13"/>
            <p:cNvCxnSpPr/>
            <p:nvPr/>
          </p:nvCxnSpPr>
          <p:spPr>
            <a:xfrm>
              <a:off x="3776400" y="40677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8" name="Google Shape;168;p13"/>
          <p:cNvGrpSpPr/>
          <p:nvPr/>
        </p:nvGrpSpPr>
        <p:grpSpPr>
          <a:xfrm>
            <a:off x="396489" y="5631125"/>
            <a:ext cx="4733688" cy="1071900"/>
            <a:chOff x="396475" y="1343525"/>
            <a:chExt cx="4698450" cy="1071900"/>
          </a:xfrm>
        </p:grpSpPr>
        <p:sp>
          <p:nvSpPr>
            <p:cNvPr id="169" name="Google Shape;169;p13"/>
            <p:cNvSpPr/>
            <p:nvPr/>
          </p:nvSpPr>
          <p:spPr>
            <a:xfrm rot="-5400000">
              <a:off x="52075" y="1689125"/>
              <a:ext cx="1068000" cy="3792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Friday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70" name="Google Shape;170;p13"/>
            <p:cNvSpPr/>
            <p:nvPr/>
          </p:nvSpPr>
          <p:spPr>
            <a:xfrm>
              <a:off x="777100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1" name="Google Shape;171;p13"/>
            <p:cNvCxnSpPr/>
            <p:nvPr/>
          </p:nvCxnSpPr>
          <p:spPr>
            <a:xfrm>
              <a:off x="897375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13"/>
            <p:cNvCxnSpPr/>
            <p:nvPr/>
          </p:nvCxnSpPr>
          <p:spPr>
            <a:xfrm>
              <a:off x="897375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3" name="Google Shape;173;p13"/>
            <p:cNvCxnSpPr/>
            <p:nvPr/>
          </p:nvCxnSpPr>
          <p:spPr>
            <a:xfrm>
              <a:off x="897375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4" name="Google Shape;174;p13"/>
            <p:cNvCxnSpPr/>
            <p:nvPr/>
          </p:nvCxnSpPr>
          <p:spPr>
            <a:xfrm>
              <a:off x="897375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5" name="Google Shape;175;p13"/>
            <p:cNvCxnSpPr/>
            <p:nvPr/>
          </p:nvCxnSpPr>
          <p:spPr>
            <a:xfrm>
              <a:off x="897375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6" name="Google Shape;176;p13"/>
            <p:cNvCxnSpPr/>
            <p:nvPr/>
          </p:nvCxnSpPr>
          <p:spPr>
            <a:xfrm>
              <a:off x="897375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7" name="Google Shape;177;p13"/>
            <p:cNvSpPr txBox="1"/>
            <p:nvPr/>
          </p:nvSpPr>
          <p:spPr>
            <a:xfrm>
              <a:off x="889925" y="2217675"/>
              <a:ext cx="4143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Water:</a:t>
              </a:r>
              <a:endParaRPr sz="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pic>
          <p:nvPicPr>
            <p:cNvPr id="178" name="Google Shape;178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91275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3779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8431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30837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77358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3" name="Google Shape;183;p13"/>
            <p:cNvSpPr/>
            <p:nvPr/>
          </p:nvSpPr>
          <p:spPr>
            <a:xfrm>
              <a:off x="22173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4" name="Google Shape;184;p13"/>
            <p:cNvCxnSpPr/>
            <p:nvPr/>
          </p:nvCxnSpPr>
          <p:spPr>
            <a:xfrm>
              <a:off x="2337600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5" name="Google Shape;185;p13"/>
            <p:cNvCxnSpPr/>
            <p:nvPr/>
          </p:nvCxnSpPr>
          <p:spPr>
            <a:xfrm>
              <a:off x="2337600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6" name="Google Shape;186;p13"/>
            <p:cNvCxnSpPr/>
            <p:nvPr/>
          </p:nvCxnSpPr>
          <p:spPr>
            <a:xfrm>
              <a:off x="2337600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7" name="Google Shape;187;p13"/>
            <p:cNvCxnSpPr/>
            <p:nvPr/>
          </p:nvCxnSpPr>
          <p:spPr>
            <a:xfrm>
              <a:off x="2337600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13"/>
            <p:cNvCxnSpPr/>
            <p:nvPr/>
          </p:nvCxnSpPr>
          <p:spPr>
            <a:xfrm>
              <a:off x="2337600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9" name="Google Shape;189;p13"/>
            <p:cNvCxnSpPr/>
            <p:nvPr/>
          </p:nvCxnSpPr>
          <p:spPr>
            <a:xfrm>
              <a:off x="2337600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0" name="Google Shape;190;p13"/>
            <p:cNvSpPr txBox="1"/>
            <p:nvPr/>
          </p:nvSpPr>
          <p:spPr>
            <a:xfrm>
              <a:off x="2330160" y="2171825"/>
              <a:ext cx="49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Fruits/ Vegetables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2826475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2980556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3134638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3288719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3"/>
            <p:cNvSpPr/>
            <p:nvPr/>
          </p:nvSpPr>
          <p:spPr>
            <a:xfrm>
              <a:off x="3442800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3"/>
            <p:cNvSpPr/>
            <p:nvPr/>
          </p:nvSpPr>
          <p:spPr>
            <a:xfrm>
              <a:off x="36561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97" name="Google Shape;197;p13"/>
            <p:cNvGrpSpPr/>
            <p:nvPr/>
          </p:nvGrpSpPr>
          <p:grpSpPr>
            <a:xfrm>
              <a:off x="3776400" y="1476425"/>
              <a:ext cx="1200600" cy="660150"/>
              <a:chOff x="897375" y="1476425"/>
              <a:chExt cx="1200600" cy="660150"/>
            </a:xfrm>
          </p:grpSpPr>
          <p:cxnSp>
            <p:nvCxnSpPr>
              <p:cNvPr id="198" name="Google Shape;198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9" name="Google Shape;199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0" name="Google Shape;200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1" name="Google Shape;201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2" name="Google Shape;202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3" name="Google Shape;203;p13"/>
              <p:cNvCxnSpPr/>
              <p:nvPr/>
            </p:nvCxnSpPr>
            <p:spPr>
              <a:xfrm>
                <a:off x="897375" y="213657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04" name="Google Shape;204;p13"/>
            <p:cNvCxnSpPr/>
            <p:nvPr/>
          </p:nvCxnSpPr>
          <p:spPr>
            <a:xfrm>
              <a:off x="3776400" y="22686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5" name="Google Shape;205;p13"/>
          <p:cNvGrpSpPr/>
          <p:nvPr/>
        </p:nvGrpSpPr>
        <p:grpSpPr>
          <a:xfrm>
            <a:off x="396489" y="6703025"/>
            <a:ext cx="4733688" cy="1071900"/>
            <a:chOff x="396475" y="3142675"/>
            <a:chExt cx="4698450" cy="1071900"/>
          </a:xfrm>
        </p:grpSpPr>
        <p:sp>
          <p:nvSpPr>
            <p:cNvPr id="206" name="Google Shape;206;p13"/>
            <p:cNvSpPr/>
            <p:nvPr/>
          </p:nvSpPr>
          <p:spPr>
            <a:xfrm rot="-5400000">
              <a:off x="52075" y="3488275"/>
              <a:ext cx="1068000" cy="3792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Saturday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777100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08" name="Google Shape;208;p13"/>
            <p:cNvCxnSpPr/>
            <p:nvPr/>
          </p:nvCxnSpPr>
          <p:spPr>
            <a:xfrm>
              <a:off x="897375" y="3275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9" name="Google Shape;209;p13"/>
            <p:cNvCxnSpPr/>
            <p:nvPr/>
          </p:nvCxnSpPr>
          <p:spPr>
            <a:xfrm>
              <a:off x="897375" y="340760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0" name="Google Shape;210;p13"/>
            <p:cNvCxnSpPr/>
            <p:nvPr/>
          </p:nvCxnSpPr>
          <p:spPr>
            <a:xfrm>
              <a:off x="897375" y="353963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1" name="Google Shape;211;p13"/>
            <p:cNvCxnSpPr/>
            <p:nvPr/>
          </p:nvCxnSpPr>
          <p:spPr>
            <a:xfrm>
              <a:off x="897375" y="367166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2" name="Google Shape;212;p13"/>
            <p:cNvCxnSpPr/>
            <p:nvPr/>
          </p:nvCxnSpPr>
          <p:spPr>
            <a:xfrm>
              <a:off x="897375" y="380369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3" name="Google Shape;213;p13"/>
            <p:cNvCxnSpPr/>
            <p:nvPr/>
          </p:nvCxnSpPr>
          <p:spPr>
            <a:xfrm>
              <a:off x="897375" y="39357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4" name="Google Shape;214;p13"/>
            <p:cNvSpPr txBox="1"/>
            <p:nvPr/>
          </p:nvSpPr>
          <p:spPr>
            <a:xfrm>
              <a:off x="889925" y="4016825"/>
              <a:ext cx="4143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Water:</a:t>
              </a:r>
              <a:endParaRPr sz="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pic>
          <p:nvPicPr>
            <p:cNvPr id="215" name="Google Shape;215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91275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6" name="Google Shape;216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37796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7" name="Google Shape;217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84316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8" name="Google Shape;218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30837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9" name="Google Shape;219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77358" y="398730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0" name="Google Shape;220;p13"/>
            <p:cNvSpPr/>
            <p:nvPr/>
          </p:nvSpPr>
          <p:spPr>
            <a:xfrm>
              <a:off x="2217325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21" name="Google Shape;221;p13"/>
            <p:cNvCxnSpPr/>
            <p:nvPr/>
          </p:nvCxnSpPr>
          <p:spPr>
            <a:xfrm>
              <a:off x="2337600" y="3275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2" name="Google Shape;222;p13"/>
            <p:cNvCxnSpPr/>
            <p:nvPr/>
          </p:nvCxnSpPr>
          <p:spPr>
            <a:xfrm>
              <a:off x="2337600" y="340760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3" name="Google Shape;223;p13"/>
            <p:cNvCxnSpPr/>
            <p:nvPr/>
          </p:nvCxnSpPr>
          <p:spPr>
            <a:xfrm>
              <a:off x="2337600" y="353963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4" name="Google Shape;224;p13"/>
            <p:cNvCxnSpPr/>
            <p:nvPr/>
          </p:nvCxnSpPr>
          <p:spPr>
            <a:xfrm>
              <a:off x="2337600" y="367166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5" name="Google Shape;225;p13"/>
            <p:cNvCxnSpPr/>
            <p:nvPr/>
          </p:nvCxnSpPr>
          <p:spPr>
            <a:xfrm>
              <a:off x="2337600" y="380369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6" name="Google Shape;226;p13"/>
            <p:cNvCxnSpPr/>
            <p:nvPr/>
          </p:nvCxnSpPr>
          <p:spPr>
            <a:xfrm>
              <a:off x="2337600" y="39357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7" name="Google Shape;227;p13"/>
            <p:cNvSpPr txBox="1"/>
            <p:nvPr/>
          </p:nvSpPr>
          <p:spPr>
            <a:xfrm>
              <a:off x="2330160" y="3970975"/>
              <a:ext cx="49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Fruits/ Vegetables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2826475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2980556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3134638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3288719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3442800" y="401682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3656125" y="314267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4" name="Google Shape;234;p13"/>
            <p:cNvGrpSpPr/>
            <p:nvPr/>
          </p:nvGrpSpPr>
          <p:grpSpPr>
            <a:xfrm>
              <a:off x="3776400" y="3275575"/>
              <a:ext cx="1200600" cy="660150"/>
              <a:chOff x="897375" y="1476425"/>
              <a:chExt cx="1200600" cy="660150"/>
            </a:xfrm>
          </p:grpSpPr>
          <p:cxnSp>
            <p:nvCxnSpPr>
              <p:cNvPr id="235" name="Google Shape;235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6" name="Google Shape;236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7" name="Google Shape;237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8" name="Google Shape;238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9" name="Google Shape;239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0" name="Google Shape;240;p13"/>
              <p:cNvCxnSpPr/>
              <p:nvPr/>
            </p:nvCxnSpPr>
            <p:spPr>
              <a:xfrm>
                <a:off x="897375" y="213657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41" name="Google Shape;241;p13"/>
            <p:cNvCxnSpPr/>
            <p:nvPr/>
          </p:nvCxnSpPr>
          <p:spPr>
            <a:xfrm>
              <a:off x="3776400" y="40677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42" name="Google Shape;242;p13"/>
          <p:cNvGrpSpPr/>
          <p:nvPr/>
        </p:nvGrpSpPr>
        <p:grpSpPr>
          <a:xfrm>
            <a:off x="396489" y="7774925"/>
            <a:ext cx="4733688" cy="1071900"/>
            <a:chOff x="396475" y="1343525"/>
            <a:chExt cx="4698450" cy="1071900"/>
          </a:xfrm>
        </p:grpSpPr>
        <p:sp>
          <p:nvSpPr>
            <p:cNvPr id="243" name="Google Shape;243;p13"/>
            <p:cNvSpPr/>
            <p:nvPr/>
          </p:nvSpPr>
          <p:spPr>
            <a:xfrm rot="-5400000">
              <a:off x="52075" y="1689125"/>
              <a:ext cx="1068000" cy="3792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Sunday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777100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45" name="Google Shape;245;p13"/>
            <p:cNvCxnSpPr/>
            <p:nvPr/>
          </p:nvCxnSpPr>
          <p:spPr>
            <a:xfrm>
              <a:off x="897375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6" name="Google Shape;246;p13"/>
            <p:cNvCxnSpPr/>
            <p:nvPr/>
          </p:nvCxnSpPr>
          <p:spPr>
            <a:xfrm>
              <a:off x="897375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7" name="Google Shape;247;p13"/>
            <p:cNvCxnSpPr/>
            <p:nvPr/>
          </p:nvCxnSpPr>
          <p:spPr>
            <a:xfrm>
              <a:off x="897375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8" name="Google Shape;248;p13"/>
            <p:cNvCxnSpPr/>
            <p:nvPr/>
          </p:nvCxnSpPr>
          <p:spPr>
            <a:xfrm>
              <a:off x="897375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9" name="Google Shape;249;p13"/>
            <p:cNvCxnSpPr/>
            <p:nvPr/>
          </p:nvCxnSpPr>
          <p:spPr>
            <a:xfrm>
              <a:off x="897375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0" name="Google Shape;250;p13"/>
            <p:cNvCxnSpPr/>
            <p:nvPr/>
          </p:nvCxnSpPr>
          <p:spPr>
            <a:xfrm>
              <a:off x="897375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51" name="Google Shape;251;p13"/>
            <p:cNvSpPr txBox="1"/>
            <p:nvPr/>
          </p:nvSpPr>
          <p:spPr>
            <a:xfrm>
              <a:off x="889925" y="2217675"/>
              <a:ext cx="4143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Water:</a:t>
              </a:r>
              <a:endParaRPr sz="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pic>
          <p:nvPicPr>
            <p:cNvPr id="252" name="Google Shape;252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91275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3" name="Google Shape;253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3779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8431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5" name="Google Shape;255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30837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6" name="Google Shape;256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77358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7" name="Google Shape;257;p13"/>
            <p:cNvSpPr/>
            <p:nvPr/>
          </p:nvSpPr>
          <p:spPr>
            <a:xfrm>
              <a:off x="22173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58" name="Google Shape;258;p13"/>
            <p:cNvCxnSpPr/>
            <p:nvPr/>
          </p:nvCxnSpPr>
          <p:spPr>
            <a:xfrm>
              <a:off x="2337600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9" name="Google Shape;259;p13"/>
            <p:cNvCxnSpPr/>
            <p:nvPr/>
          </p:nvCxnSpPr>
          <p:spPr>
            <a:xfrm>
              <a:off x="2337600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0" name="Google Shape;260;p13"/>
            <p:cNvCxnSpPr/>
            <p:nvPr/>
          </p:nvCxnSpPr>
          <p:spPr>
            <a:xfrm>
              <a:off x="2337600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1" name="Google Shape;261;p13"/>
            <p:cNvCxnSpPr/>
            <p:nvPr/>
          </p:nvCxnSpPr>
          <p:spPr>
            <a:xfrm>
              <a:off x="2337600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2" name="Google Shape;262;p13"/>
            <p:cNvCxnSpPr/>
            <p:nvPr/>
          </p:nvCxnSpPr>
          <p:spPr>
            <a:xfrm>
              <a:off x="2337600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3" name="Google Shape;263;p13"/>
            <p:cNvCxnSpPr/>
            <p:nvPr/>
          </p:nvCxnSpPr>
          <p:spPr>
            <a:xfrm>
              <a:off x="2337600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4" name="Google Shape;264;p13"/>
            <p:cNvSpPr txBox="1"/>
            <p:nvPr/>
          </p:nvSpPr>
          <p:spPr>
            <a:xfrm>
              <a:off x="2330160" y="2171825"/>
              <a:ext cx="49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Fruits/ Vegetables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2826475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2980556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3134638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3288719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3442800" y="2217675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3"/>
            <p:cNvSpPr/>
            <p:nvPr/>
          </p:nvSpPr>
          <p:spPr>
            <a:xfrm>
              <a:off x="36561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71" name="Google Shape;271;p13"/>
            <p:cNvGrpSpPr/>
            <p:nvPr/>
          </p:nvGrpSpPr>
          <p:grpSpPr>
            <a:xfrm>
              <a:off x="3776400" y="1476425"/>
              <a:ext cx="1200600" cy="660150"/>
              <a:chOff x="897375" y="1476425"/>
              <a:chExt cx="1200600" cy="660150"/>
            </a:xfrm>
          </p:grpSpPr>
          <p:cxnSp>
            <p:nvCxnSpPr>
              <p:cNvPr id="272" name="Google Shape;272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3" name="Google Shape;273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4" name="Google Shape;274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5" name="Google Shape;275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6" name="Google Shape;276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7" name="Google Shape;277;p13"/>
              <p:cNvCxnSpPr/>
              <p:nvPr/>
            </p:nvCxnSpPr>
            <p:spPr>
              <a:xfrm>
                <a:off x="897375" y="213657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78" name="Google Shape;278;p13"/>
            <p:cNvCxnSpPr/>
            <p:nvPr/>
          </p:nvCxnSpPr>
          <p:spPr>
            <a:xfrm>
              <a:off x="3776400" y="22686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79" name="Google Shape;279;p13"/>
          <p:cNvSpPr txBox="1"/>
          <p:nvPr/>
        </p:nvSpPr>
        <p:spPr>
          <a:xfrm>
            <a:off x="361776" y="333361"/>
            <a:ext cx="27126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rPr>
              <a:t>Meal Planning</a:t>
            </a:r>
            <a:endParaRPr sz="2700">
              <a:solidFill>
                <a:srgbClr val="565656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280" name="Google Shape;280;p13"/>
          <p:cNvGrpSpPr/>
          <p:nvPr/>
        </p:nvGrpSpPr>
        <p:grpSpPr>
          <a:xfrm>
            <a:off x="3185675" y="447075"/>
            <a:ext cx="1911000" cy="220925"/>
            <a:chOff x="3185675" y="447075"/>
            <a:chExt cx="1911000" cy="220925"/>
          </a:xfrm>
        </p:grpSpPr>
        <p:sp>
          <p:nvSpPr>
            <p:cNvPr id="281" name="Google Shape;281;p13"/>
            <p:cNvSpPr txBox="1"/>
            <p:nvPr/>
          </p:nvSpPr>
          <p:spPr>
            <a:xfrm>
              <a:off x="3185675" y="447075"/>
              <a:ext cx="1911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Week:</a:t>
              </a:r>
              <a:endParaRPr sz="13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282" name="Google Shape;282;p13"/>
            <p:cNvCxnSpPr/>
            <p:nvPr/>
          </p:nvCxnSpPr>
          <p:spPr>
            <a:xfrm>
              <a:off x="3185675" y="668000"/>
              <a:ext cx="19110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83" name="Google Shape;283;p13"/>
          <p:cNvGrpSpPr/>
          <p:nvPr/>
        </p:nvGrpSpPr>
        <p:grpSpPr>
          <a:xfrm>
            <a:off x="5437536" y="447075"/>
            <a:ext cx="1726206" cy="220925"/>
            <a:chOff x="3185675" y="447075"/>
            <a:chExt cx="1911000" cy="220925"/>
          </a:xfrm>
        </p:grpSpPr>
        <p:sp>
          <p:nvSpPr>
            <p:cNvPr id="284" name="Google Shape;284;p13"/>
            <p:cNvSpPr txBox="1"/>
            <p:nvPr/>
          </p:nvSpPr>
          <p:spPr>
            <a:xfrm>
              <a:off x="3185675" y="447075"/>
              <a:ext cx="1911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Goal:</a:t>
              </a:r>
              <a:endParaRPr sz="13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285" name="Google Shape;285;p13"/>
            <p:cNvCxnSpPr/>
            <p:nvPr/>
          </p:nvCxnSpPr>
          <p:spPr>
            <a:xfrm>
              <a:off x="3185675" y="668000"/>
              <a:ext cx="19110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86" name="Google Shape;286;p13"/>
          <p:cNvGrpSpPr/>
          <p:nvPr/>
        </p:nvGrpSpPr>
        <p:grpSpPr>
          <a:xfrm>
            <a:off x="5437400" y="973925"/>
            <a:ext cx="1726200" cy="7872900"/>
            <a:chOff x="5437400" y="973925"/>
            <a:chExt cx="1726200" cy="7872900"/>
          </a:xfrm>
        </p:grpSpPr>
        <p:sp>
          <p:nvSpPr>
            <p:cNvPr id="287" name="Google Shape;287;p13"/>
            <p:cNvSpPr/>
            <p:nvPr/>
          </p:nvSpPr>
          <p:spPr>
            <a:xfrm>
              <a:off x="5437400" y="1343525"/>
              <a:ext cx="1726200" cy="75033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3"/>
            <p:cNvSpPr/>
            <p:nvPr/>
          </p:nvSpPr>
          <p:spPr>
            <a:xfrm>
              <a:off x="5437400" y="973925"/>
              <a:ext cx="1726200" cy="369600"/>
            </a:xfrm>
            <a:prstGeom prst="rect">
              <a:avLst/>
            </a:prstGeom>
            <a:solidFill>
              <a:srgbClr val="F9EFEC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Shopping List: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289" name="Google Shape;289;p13"/>
            <p:cNvCxnSpPr/>
            <p:nvPr/>
          </p:nvCxnSpPr>
          <p:spPr>
            <a:xfrm>
              <a:off x="5662775" y="1476425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0" name="Google Shape;290;p13"/>
            <p:cNvCxnSpPr/>
            <p:nvPr/>
          </p:nvCxnSpPr>
          <p:spPr>
            <a:xfrm>
              <a:off x="5662775" y="1610195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1" name="Google Shape;291;p13"/>
            <p:cNvCxnSpPr/>
            <p:nvPr/>
          </p:nvCxnSpPr>
          <p:spPr>
            <a:xfrm>
              <a:off x="5662775" y="1743966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2" name="Google Shape;292;p13"/>
            <p:cNvCxnSpPr/>
            <p:nvPr/>
          </p:nvCxnSpPr>
          <p:spPr>
            <a:xfrm>
              <a:off x="5662775" y="1877736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3" name="Google Shape;293;p13"/>
            <p:cNvCxnSpPr/>
            <p:nvPr/>
          </p:nvCxnSpPr>
          <p:spPr>
            <a:xfrm>
              <a:off x="5662775" y="2011506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4" name="Google Shape;294;p13"/>
            <p:cNvCxnSpPr/>
            <p:nvPr/>
          </p:nvCxnSpPr>
          <p:spPr>
            <a:xfrm>
              <a:off x="5662775" y="2145277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95" name="Google Shape;295;p13"/>
            <p:cNvSpPr/>
            <p:nvPr/>
          </p:nvSpPr>
          <p:spPr>
            <a:xfrm>
              <a:off x="5495600" y="1492638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3"/>
            <p:cNvSpPr/>
            <p:nvPr/>
          </p:nvSpPr>
          <p:spPr>
            <a:xfrm>
              <a:off x="5495600" y="1626424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3"/>
            <p:cNvSpPr/>
            <p:nvPr/>
          </p:nvSpPr>
          <p:spPr>
            <a:xfrm>
              <a:off x="5495600" y="1760211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3"/>
            <p:cNvSpPr/>
            <p:nvPr/>
          </p:nvSpPr>
          <p:spPr>
            <a:xfrm>
              <a:off x="5495600" y="1893998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3"/>
            <p:cNvSpPr/>
            <p:nvPr/>
          </p:nvSpPr>
          <p:spPr>
            <a:xfrm>
              <a:off x="5495600" y="2027785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3"/>
            <p:cNvSpPr/>
            <p:nvPr/>
          </p:nvSpPr>
          <p:spPr>
            <a:xfrm>
              <a:off x="5495600" y="2161572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3"/>
            <p:cNvSpPr/>
            <p:nvPr/>
          </p:nvSpPr>
          <p:spPr>
            <a:xfrm>
              <a:off x="5495600" y="2295359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3"/>
            <p:cNvSpPr/>
            <p:nvPr/>
          </p:nvSpPr>
          <p:spPr>
            <a:xfrm>
              <a:off x="5495600" y="2429145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3"/>
            <p:cNvSpPr/>
            <p:nvPr/>
          </p:nvSpPr>
          <p:spPr>
            <a:xfrm>
              <a:off x="5495600" y="2562932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3"/>
            <p:cNvSpPr/>
            <p:nvPr/>
          </p:nvSpPr>
          <p:spPr>
            <a:xfrm>
              <a:off x="5495600" y="2696719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3"/>
            <p:cNvSpPr/>
            <p:nvPr/>
          </p:nvSpPr>
          <p:spPr>
            <a:xfrm>
              <a:off x="5495600" y="2830506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3"/>
            <p:cNvSpPr/>
            <p:nvPr/>
          </p:nvSpPr>
          <p:spPr>
            <a:xfrm>
              <a:off x="5495600" y="2964293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3"/>
            <p:cNvSpPr/>
            <p:nvPr/>
          </p:nvSpPr>
          <p:spPr>
            <a:xfrm>
              <a:off x="5495600" y="3098080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3"/>
            <p:cNvSpPr/>
            <p:nvPr/>
          </p:nvSpPr>
          <p:spPr>
            <a:xfrm>
              <a:off x="5495600" y="3231866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13"/>
            <p:cNvSpPr/>
            <p:nvPr/>
          </p:nvSpPr>
          <p:spPr>
            <a:xfrm>
              <a:off x="5495600" y="3365653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3"/>
            <p:cNvSpPr/>
            <p:nvPr/>
          </p:nvSpPr>
          <p:spPr>
            <a:xfrm>
              <a:off x="5495600" y="3499440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3"/>
            <p:cNvSpPr/>
            <p:nvPr/>
          </p:nvSpPr>
          <p:spPr>
            <a:xfrm>
              <a:off x="5495600" y="3633227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13"/>
            <p:cNvSpPr/>
            <p:nvPr/>
          </p:nvSpPr>
          <p:spPr>
            <a:xfrm>
              <a:off x="5495600" y="3767014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13"/>
            <p:cNvSpPr/>
            <p:nvPr/>
          </p:nvSpPr>
          <p:spPr>
            <a:xfrm>
              <a:off x="5495600" y="3900801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3"/>
            <p:cNvSpPr/>
            <p:nvPr/>
          </p:nvSpPr>
          <p:spPr>
            <a:xfrm>
              <a:off x="5495600" y="4034587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13"/>
            <p:cNvSpPr/>
            <p:nvPr/>
          </p:nvSpPr>
          <p:spPr>
            <a:xfrm>
              <a:off x="5495600" y="4168374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3"/>
            <p:cNvSpPr/>
            <p:nvPr/>
          </p:nvSpPr>
          <p:spPr>
            <a:xfrm>
              <a:off x="5495600" y="4302161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3"/>
            <p:cNvSpPr/>
            <p:nvPr/>
          </p:nvSpPr>
          <p:spPr>
            <a:xfrm>
              <a:off x="5495600" y="4435948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5495600" y="4569735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13"/>
            <p:cNvSpPr/>
            <p:nvPr/>
          </p:nvSpPr>
          <p:spPr>
            <a:xfrm>
              <a:off x="5495600" y="4703522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5495600" y="4837308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5495600" y="4971095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5495600" y="5104882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3"/>
            <p:cNvSpPr/>
            <p:nvPr/>
          </p:nvSpPr>
          <p:spPr>
            <a:xfrm>
              <a:off x="5495600" y="5238669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5495600" y="5372456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13"/>
            <p:cNvSpPr/>
            <p:nvPr/>
          </p:nvSpPr>
          <p:spPr>
            <a:xfrm>
              <a:off x="5495600" y="5506243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5495600" y="5640029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5495600" y="5773816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5495600" y="5907603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5495600" y="6041390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5495600" y="6175177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5495600" y="6308964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3"/>
            <p:cNvSpPr/>
            <p:nvPr/>
          </p:nvSpPr>
          <p:spPr>
            <a:xfrm>
              <a:off x="5495600" y="6442750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13"/>
            <p:cNvSpPr/>
            <p:nvPr/>
          </p:nvSpPr>
          <p:spPr>
            <a:xfrm>
              <a:off x="5495600" y="6576537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5495600" y="6710324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13"/>
            <p:cNvSpPr/>
            <p:nvPr/>
          </p:nvSpPr>
          <p:spPr>
            <a:xfrm>
              <a:off x="5495600" y="6844111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3"/>
            <p:cNvSpPr/>
            <p:nvPr/>
          </p:nvSpPr>
          <p:spPr>
            <a:xfrm>
              <a:off x="5495600" y="6977898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5495600" y="7111685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5495600" y="7245471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5495600" y="7379258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5495600" y="7513045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5495600" y="7646832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495600" y="7780619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495600" y="7914406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495600" y="8048192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495600" y="8181979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495600" y="8315766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495600" y="8449553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495600" y="8583340"/>
              <a:ext cx="99600" cy="99600"/>
            </a:xfrm>
            <a:prstGeom prst="ellipse">
              <a:avLst/>
            </a:prstGeom>
            <a:noFill/>
            <a:ln cap="flat" cmpd="sng" w="9525">
              <a:solidFill>
                <a:srgbClr val="F9EFE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49" name="Google Shape;349;p13"/>
            <p:cNvCxnSpPr/>
            <p:nvPr/>
          </p:nvCxnSpPr>
          <p:spPr>
            <a:xfrm>
              <a:off x="5662775" y="2279047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0" name="Google Shape;350;p13"/>
            <p:cNvCxnSpPr/>
            <p:nvPr/>
          </p:nvCxnSpPr>
          <p:spPr>
            <a:xfrm>
              <a:off x="5662775" y="2412818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1" name="Google Shape;351;p13"/>
            <p:cNvCxnSpPr/>
            <p:nvPr/>
          </p:nvCxnSpPr>
          <p:spPr>
            <a:xfrm>
              <a:off x="5662775" y="2546588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2" name="Google Shape;352;p13"/>
            <p:cNvCxnSpPr/>
            <p:nvPr/>
          </p:nvCxnSpPr>
          <p:spPr>
            <a:xfrm>
              <a:off x="5662775" y="2680358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3" name="Google Shape;353;p13"/>
            <p:cNvCxnSpPr/>
            <p:nvPr/>
          </p:nvCxnSpPr>
          <p:spPr>
            <a:xfrm>
              <a:off x="5662775" y="2814129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4" name="Google Shape;354;p13"/>
            <p:cNvCxnSpPr/>
            <p:nvPr/>
          </p:nvCxnSpPr>
          <p:spPr>
            <a:xfrm>
              <a:off x="5662775" y="2947899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5" name="Google Shape;355;p13"/>
            <p:cNvCxnSpPr/>
            <p:nvPr/>
          </p:nvCxnSpPr>
          <p:spPr>
            <a:xfrm>
              <a:off x="5662775" y="3081669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6" name="Google Shape;356;p13"/>
            <p:cNvCxnSpPr/>
            <p:nvPr/>
          </p:nvCxnSpPr>
          <p:spPr>
            <a:xfrm>
              <a:off x="5662775" y="3215440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7" name="Google Shape;357;p13"/>
            <p:cNvCxnSpPr/>
            <p:nvPr/>
          </p:nvCxnSpPr>
          <p:spPr>
            <a:xfrm>
              <a:off x="5662775" y="3349210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8" name="Google Shape;358;p13"/>
            <p:cNvCxnSpPr/>
            <p:nvPr/>
          </p:nvCxnSpPr>
          <p:spPr>
            <a:xfrm>
              <a:off x="5662775" y="3482981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9" name="Google Shape;359;p13"/>
            <p:cNvCxnSpPr/>
            <p:nvPr/>
          </p:nvCxnSpPr>
          <p:spPr>
            <a:xfrm>
              <a:off x="5662775" y="3616751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0" name="Google Shape;360;p13"/>
            <p:cNvCxnSpPr/>
            <p:nvPr/>
          </p:nvCxnSpPr>
          <p:spPr>
            <a:xfrm>
              <a:off x="5662775" y="3750521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1" name="Google Shape;361;p13"/>
            <p:cNvCxnSpPr/>
            <p:nvPr/>
          </p:nvCxnSpPr>
          <p:spPr>
            <a:xfrm>
              <a:off x="5662775" y="3884292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2" name="Google Shape;362;p13"/>
            <p:cNvCxnSpPr/>
            <p:nvPr/>
          </p:nvCxnSpPr>
          <p:spPr>
            <a:xfrm>
              <a:off x="5662775" y="4018062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3" name="Google Shape;363;p13"/>
            <p:cNvCxnSpPr/>
            <p:nvPr/>
          </p:nvCxnSpPr>
          <p:spPr>
            <a:xfrm>
              <a:off x="5662775" y="4151832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4" name="Google Shape;364;p13"/>
            <p:cNvCxnSpPr/>
            <p:nvPr/>
          </p:nvCxnSpPr>
          <p:spPr>
            <a:xfrm>
              <a:off x="5662775" y="4285603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5" name="Google Shape;365;p13"/>
            <p:cNvCxnSpPr/>
            <p:nvPr/>
          </p:nvCxnSpPr>
          <p:spPr>
            <a:xfrm>
              <a:off x="5662775" y="4419373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6" name="Google Shape;366;p13"/>
            <p:cNvCxnSpPr/>
            <p:nvPr/>
          </p:nvCxnSpPr>
          <p:spPr>
            <a:xfrm>
              <a:off x="5662775" y="4553144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7" name="Google Shape;367;p13"/>
            <p:cNvCxnSpPr/>
            <p:nvPr/>
          </p:nvCxnSpPr>
          <p:spPr>
            <a:xfrm>
              <a:off x="5662775" y="4686914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8" name="Google Shape;368;p13"/>
            <p:cNvCxnSpPr/>
            <p:nvPr/>
          </p:nvCxnSpPr>
          <p:spPr>
            <a:xfrm>
              <a:off x="5662775" y="4820684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9" name="Google Shape;369;p13"/>
            <p:cNvCxnSpPr/>
            <p:nvPr/>
          </p:nvCxnSpPr>
          <p:spPr>
            <a:xfrm>
              <a:off x="5662775" y="4954455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0" name="Google Shape;370;p13"/>
            <p:cNvCxnSpPr/>
            <p:nvPr/>
          </p:nvCxnSpPr>
          <p:spPr>
            <a:xfrm>
              <a:off x="5662775" y="5088225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1" name="Google Shape;371;p13"/>
            <p:cNvCxnSpPr/>
            <p:nvPr/>
          </p:nvCxnSpPr>
          <p:spPr>
            <a:xfrm>
              <a:off x="5662775" y="5221995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2" name="Google Shape;372;p13"/>
            <p:cNvCxnSpPr/>
            <p:nvPr/>
          </p:nvCxnSpPr>
          <p:spPr>
            <a:xfrm>
              <a:off x="5662775" y="5355766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3" name="Google Shape;373;p13"/>
            <p:cNvCxnSpPr/>
            <p:nvPr/>
          </p:nvCxnSpPr>
          <p:spPr>
            <a:xfrm>
              <a:off x="5662775" y="5489536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4" name="Google Shape;374;p13"/>
            <p:cNvCxnSpPr/>
            <p:nvPr/>
          </p:nvCxnSpPr>
          <p:spPr>
            <a:xfrm>
              <a:off x="5662775" y="5623306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5" name="Google Shape;375;p13"/>
            <p:cNvCxnSpPr/>
            <p:nvPr/>
          </p:nvCxnSpPr>
          <p:spPr>
            <a:xfrm>
              <a:off x="5662775" y="5757077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6" name="Google Shape;376;p13"/>
            <p:cNvCxnSpPr/>
            <p:nvPr/>
          </p:nvCxnSpPr>
          <p:spPr>
            <a:xfrm>
              <a:off x="5662775" y="5890847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7" name="Google Shape;377;p13"/>
            <p:cNvCxnSpPr/>
            <p:nvPr/>
          </p:nvCxnSpPr>
          <p:spPr>
            <a:xfrm>
              <a:off x="5662775" y="6024618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8" name="Google Shape;378;p13"/>
            <p:cNvCxnSpPr/>
            <p:nvPr/>
          </p:nvCxnSpPr>
          <p:spPr>
            <a:xfrm>
              <a:off x="5662775" y="6158388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9" name="Google Shape;379;p13"/>
            <p:cNvCxnSpPr/>
            <p:nvPr/>
          </p:nvCxnSpPr>
          <p:spPr>
            <a:xfrm>
              <a:off x="5662775" y="6292158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0" name="Google Shape;380;p13"/>
            <p:cNvCxnSpPr/>
            <p:nvPr/>
          </p:nvCxnSpPr>
          <p:spPr>
            <a:xfrm>
              <a:off x="5662775" y="6425929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1" name="Google Shape;381;p13"/>
            <p:cNvCxnSpPr/>
            <p:nvPr/>
          </p:nvCxnSpPr>
          <p:spPr>
            <a:xfrm>
              <a:off x="5662775" y="6559699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2" name="Google Shape;382;p13"/>
            <p:cNvCxnSpPr/>
            <p:nvPr/>
          </p:nvCxnSpPr>
          <p:spPr>
            <a:xfrm>
              <a:off x="5662775" y="6693469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3" name="Google Shape;383;p13"/>
            <p:cNvCxnSpPr/>
            <p:nvPr/>
          </p:nvCxnSpPr>
          <p:spPr>
            <a:xfrm>
              <a:off x="5662775" y="6827240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4" name="Google Shape;384;p13"/>
            <p:cNvCxnSpPr/>
            <p:nvPr/>
          </p:nvCxnSpPr>
          <p:spPr>
            <a:xfrm>
              <a:off x="5662775" y="6961010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5" name="Google Shape;385;p13"/>
            <p:cNvCxnSpPr/>
            <p:nvPr/>
          </p:nvCxnSpPr>
          <p:spPr>
            <a:xfrm>
              <a:off x="5662775" y="7094781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6" name="Google Shape;386;p13"/>
            <p:cNvCxnSpPr/>
            <p:nvPr/>
          </p:nvCxnSpPr>
          <p:spPr>
            <a:xfrm>
              <a:off x="5662775" y="7228551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7" name="Google Shape;387;p13"/>
            <p:cNvCxnSpPr/>
            <p:nvPr/>
          </p:nvCxnSpPr>
          <p:spPr>
            <a:xfrm>
              <a:off x="5662775" y="7362321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8" name="Google Shape;388;p13"/>
            <p:cNvCxnSpPr/>
            <p:nvPr/>
          </p:nvCxnSpPr>
          <p:spPr>
            <a:xfrm>
              <a:off x="5662775" y="7496092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9" name="Google Shape;389;p13"/>
            <p:cNvCxnSpPr/>
            <p:nvPr/>
          </p:nvCxnSpPr>
          <p:spPr>
            <a:xfrm>
              <a:off x="5662775" y="7629862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0" name="Google Shape;390;p13"/>
            <p:cNvCxnSpPr/>
            <p:nvPr/>
          </p:nvCxnSpPr>
          <p:spPr>
            <a:xfrm>
              <a:off x="5662775" y="7763632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1" name="Google Shape;391;p13"/>
            <p:cNvCxnSpPr/>
            <p:nvPr/>
          </p:nvCxnSpPr>
          <p:spPr>
            <a:xfrm>
              <a:off x="5662775" y="7897403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2" name="Google Shape;392;p13"/>
            <p:cNvCxnSpPr/>
            <p:nvPr/>
          </p:nvCxnSpPr>
          <p:spPr>
            <a:xfrm>
              <a:off x="5662775" y="8031173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3" name="Google Shape;393;p13"/>
            <p:cNvCxnSpPr/>
            <p:nvPr/>
          </p:nvCxnSpPr>
          <p:spPr>
            <a:xfrm>
              <a:off x="5662775" y="8164944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4" name="Google Shape;394;p13"/>
            <p:cNvCxnSpPr/>
            <p:nvPr/>
          </p:nvCxnSpPr>
          <p:spPr>
            <a:xfrm>
              <a:off x="5662775" y="8298714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5" name="Google Shape;395;p13"/>
            <p:cNvCxnSpPr/>
            <p:nvPr/>
          </p:nvCxnSpPr>
          <p:spPr>
            <a:xfrm>
              <a:off x="5662775" y="8432484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6" name="Google Shape;396;p13"/>
            <p:cNvCxnSpPr/>
            <p:nvPr/>
          </p:nvCxnSpPr>
          <p:spPr>
            <a:xfrm>
              <a:off x="5662775" y="8566255"/>
              <a:ext cx="139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7" name="Google Shape;397;p13"/>
            <p:cNvCxnSpPr/>
            <p:nvPr/>
          </p:nvCxnSpPr>
          <p:spPr>
            <a:xfrm>
              <a:off x="5664325" y="8700025"/>
              <a:ext cx="1395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98" name="Google Shape;398;p13"/>
          <p:cNvGrpSpPr/>
          <p:nvPr/>
        </p:nvGrpSpPr>
        <p:grpSpPr>
          <a:xfrm>
            <a:off x="396450" y="9123950"/>
            <a:ext cx="6767100" cy="1180800"/>
            <a:chOff x="396475" y="9121125"/>
            <a:chExt cx="6767100" cy="1180800"/>
          </a:xfrm>
        </p:grpSpPr>
        <p:sp>
          <p:nvSpPr>
            <p:cNvPr id="399" name="Google Shape;399;p13"/>
            <p:cNvSpPr/>
            <p:nvPr/>
          </p:nvSpPr>
          <p:spPr>
            <a:xfrm>
              <a:off x="396475" y="9490725"/>
              <a:ext cx="6767100" cy="8112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13"/>
            <p:cNvSpPr/>
            <p:nvPr/>
          </p:nvSpPr>
          <p:spPr>
            <a:xfrm>
              <a:off x="396475" y="9121125"/>
              <a:ext cx="6767100" cy="369600"/>
            </a:xfrm>
            <a:prstGeom prst="rect">
              <a:avLst/>
            </a:prstGeom>
            <a:solidFill>
              <a:srgbClr val="E1E8EE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Notes: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401" name="Google Shape;401;p13"/>
            <p:cNvGrpSpPr/>
            <p:nvPr/>
          </p:nvGrpSpPr>
          <p:grpSpPr>
            <a:xfrm>
              <a:off x="504022" y="9623586"/>
              <a:ext cx="6563080" cy="528120"/>
              <a:chOff x="897375" y="1476425"/>
              <a:chExt cx="1200600" cy="528120"/>
            </a:xfrm>
          </p:grpSpPr>
          <p:cxnSp>
            <p:nvCxnSpPr>
              <p:cNvPr id="402" name="Google Shape;402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3" name="Google Shape;403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4" name="Google Shape;404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5" name="Google Shape;405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6" name="Google Shape;406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407" name="Google Shape;407;p13"/>
          <p:cNvGrpSpPr/>
          <p:nvPr/>
        </p:nvGrpSpPr>
        <p:grpSpPr>
          <a:xfrm>
            <a:off x="396489" y="1343525"/>
            <a:ext cx="4733688" cy="1071900"/>
            <a:chOff x="396475" y="1343525"/>
            <a:chExt cx="4698450" cy="1071900"/>
          </a:xfrm>
        </p:grpSpPr>
        <p:sp>
          <p:nvSpPr>
            <p:cNvPr id="408" name="Google Shape;408;p13"/>
            <p:cNvSpPr/>
            <p:nvPr/>
          </p:nvSpPr>
          <p:spPr>
            <a:xfrm rot="-5400000">
              <a:off x="52075" y="1689125"/>
              <a:ext cx="1068000" cy="3792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Monday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409" name="Google Shape;409;p13"/>
            <p:cNvSpPr/>
            <p:nvPr/>
          </p:nvSpPr>
          <p:spPr>
            <a:xfrm>
              <a:off x="777100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10" name="Google Shape;410;p13"/>
            <p:cNvCxnSpPr/>
            <p:nvPr/>
          </p:nvCxnSpPr>
          <p:spPr>
            <a:xfrm>
              <a:off x="897375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1" name="Google Shape;411;p13"/>
            <p:cNvCxnSpPr/>
            <p:nvPr/>
          </p:nvCxnSpPr>
          <p:spPr>
            <a:xfrm>
              <a:off x="897375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2" name="Google Shape;412;p13"/>
            <p:cNvCxnSpPr/>
            <p:nvPr/>
          </p:nvCxnSpPr>
          <p:spPr>
            <a:xfrm>
              <a:off x="897375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3" name="Google Shape;413;p13"/>
            <p:cNvCxnSpPr/>
            <p:nvPr/>
          </p:nvCxnSpPr>
          <p:spPr>
            <a:xfrm>
              <a:off x="897375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4" name="Google Shape;414;p13"/>
            <p:cNvCxnSpPr/>
            <p:nvPr/>
          </p:nvCxnSpPr>
          <p:spPr>
            <a:xfrm>
              <a:off x="897375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5" name="Google Shape;415;p13"/>
            <p:cNvCxnSpPr/>
            <p:nvPr/>
          </p:nvCxnSpPr>
          <p:spPr>
            <a:xfrm>
              <a:off x="897375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16" name="Google Shape;416;p13"/>
            <p:cNvSpPr txBox="1"/>
            <p:nvPr/>
          </p:nvSpPr>
          <p:spPr>
            <a:xfrm>
              <a:off x="889925" y="2217675"/>
              <a:ext cx="4143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Water:</a:t>
              </a:r>
              <a:endParaRPr sz="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pic>
          <p:nvPicPr>
            <p:cNvPr id="417" name="Google Shape;417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91275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8" name="Google Shape;418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3779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9" name="Google Shape;419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684316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0" name="Google Shape;420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830837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1" name="Google Shape;421;p13" title="Meal-Planning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77358" y="2188150"/>
              <a:ext cx="139500" cy="152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2" name="Google Shape;422;p13"/>
            <p:cNvSpPr/>
            <p:nvPr/>
          </p:nvSpPr>
          <p:spPr>
            <a:xfrm>
              <a:off x="22173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23" name="Google Shape;423;p13"/>
            <p:cNvCxnSpPr/>
            <p:nvPr/>
          </p:nvCxnSpPr>
          <p:spPr>
            <a:xfrm>
              <a:off x="2337600" y="14764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4" name="Google Shape;424;p13"/>
            <p:cNvCxnSpPr/>
            <p:nvPr/>
          </p:nvCxnSpPr>
          <p:spPr>
            <a:xfrm>
              <a:off x="2337600" y="160845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5" name="Google Shape;425;p13"/>
            <p:cNvCxnSpPr/>
            <p:nvPr/>
          </p:nvCxnSpPr>
          <p:spPr>
            <a:xfrm>
              <a:off x="2337600" y="174048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6" name="Google Shape;426;p13"/>
            <p:cNvCxnSpPr/>
            <p:nvPr/>
          </p:nvCxnSpPr>
          <p:spPr>
            <a:xfrm>
              <a:off x="2337600" y="187251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7" name="Google Shape;427;p13"/>
            <p:cNvCxnSpPr/>
            <p:nvPr/>
          </p:nvCxnSpPr>
          <p:spPr>
            <a:xfrm>
              <a:off x="2337600" y="200454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28" name="Google Shape;428;p13"/>
            <p:cNvSpPr txBox="1"/>
            <p:nvPr/>
          </p:nvSpPr>
          <p:spPr>
            <a:xfrm>
              <a:off x="2330158" y="2171825"/>
              <a:ext cx="49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Fruits/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Vegetables</a:t>
              </a:r>
              <a:endParaRPr sz="6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429" name="Google Shape;429;p13"/>
            <p:cNvSpPr/>
            <p:nvPr/>
          </p:nvSpPr>
          <p:spPr>
            <a:xfrm>
              <a:off x="2826475" y="2221300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13"/>
            <p:cNvSpPr/>
            <p:nvPr/>
          </p:nvSpPr>
          <p:spPr>
            <a:xfrm>
              <a:off x="2980556" y="2221300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13"/>
            <p:cNvSpPr/>
            <p:nvPr/>
          </p:nvSpPr>
          <p:spPr>
            <a:xfrm>
              <a:off x="3134638" y="2221300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13"/>
            <p:cNvSpPr/>
            <p:nvPr/>
          </p:nvSpPr>
          <p:spPr>
            <a:xfrm>
              <a:off x="3288719" y="2221300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13"/>
            <p:cNvSpPr/>
            <p:nvPr/>
          </p:nvSpPr>
          <p:spPr>
            <a:xfrm>
              <a:off x="3442800" y="2221300"/>
              <a:ext cx="95400" cy="9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34" name="Google Shape;434;p13"/>
            <p:cNvCxnSpPr/>
            <p:nvPr/>
          </p:nvCxnSpPr>
          <p:spPr>
            <a:xfrm>
              <a:off x="3776400" y="226862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35" name="Google Shape;435;p13"/>
            <p:cNvSpPr/>
            <p:nvPr/>
          </p:nvSpPr>
          <p:spPr>
            <a:xfrm>
              <a:off x="3656125" y="1343525"/>
              <a:ext cx="1438800" cy="10719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36" name="Google Shape;436;p13"/>
            <p:cNvGrpSpPr/>
            <p:nvPr/>
          </p:nvGrpSpPr>
          <p:grpSpPr>
            <a:xfrm>
              <a:off x="3776400" y="1476425"/>
              <a:ext cx="1200600" cy="660150"/>
              <a:chOff x="897375" y="1476425"/>
              <a:chExt cx="1200600" cy="660150"/>
            </a:xfrm>
          </p:grpSpPr>
          <p:cxnSp>
            <p:nvCxnSpPr>
              <p:cNvPr id="437" name="Google Shape;437;p13"/>
              <p:cNvCxnSpPr/>
              <p:nvPr/>
            </p:nvCxnSpPr>
            <p:spPr>
              <a:xfrm>
                <a:off x="897375" y="147642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8" name="Google Shape;438;p13"/>
              <p:cNvCxnSpPr/>
              <p:nvPr/>
            </p:nvCxnSpPr>
            <p:spPr>
              <a:xfrm>
                <a:off x="897375" y="160845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9" name="Google Shape;439;p13"/>
              <p:cNvCxnSpPr/>
              <p:nvPr/>
            </p:nvCxnSpPr>
            <p:spPr>
              <a:xfrm>
                <a:off x="897375" y="174048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0" name="Google Shape;440;p13"/>
              <p:cNvCxnSpPr/>
              <p:nvPr/>
            </p:nvCxnSpPr>
            <p:spPr>
              <a:xfrm>
                <a:off x="897375" y="187251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1" name="Google Shape;441;p13"/>
              <p:cNvCxnSpPr/>
              <p:nvPr/>
            </p:nvCxnSpPr>
            <p:spPr>
              <a:xfrm>
                <a:off x="897375" y="200454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2" name="Google Shape;442;p13"/>
              <p:cNvCxnSpPr/>
              <p:nvPr/>
            </p:nvCxnSpPr>
            <p:spPr>
              <a:xfrm>
                <a:off x="897375" y="2136575"/>
                <a:ext cx="120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43" name="Google Shape;443;p13"/>
            <p:cNvCxnSpPr/>
            <p:nvPr/>
          </p:nvCxnSpPr>
          <p:spPr>
            <a:xfrm>
              <a:off x="2337600" y="2136575"/>
              <a:ext cx="12006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14"/>
          <p:cNvSpPr txBox="1"/>
          <p:nvPr/>
        </p:nvSpPr>
        <p:spPr>
          <a:xfrm>
            <a:off x="381356" y="327625"/>
            <a:ext cx="2460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rPr>
              <a:t>Grocery List</a:t>
            </a:r>
            <a:endParaRPr sz="2700">
              <a:solidFill>
                <a:srgbClr val="565656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449" name="Google Shape;449;p14"/>
          <p:cNvGrpSpPr/>
          <p:nvPr/>
        </p:nvGrpSpPr>
        <p:grpSpPr>
          <a:xfrm>
            <a:off x="3040951" y="447075"/>
            <a:ext cx="1727108" cy="220925"/>
            <a:chOff x="3185667" y="447075"/>
            <a:chExt cx="1727108" cy="220925"/>
          </a:xfrm>
        </p:grpSpPr>
        <p:sp>
          <p:nvSpPr>
            <p:cNvPr id="450" name="Google Shape;450;p14"/>
            <p:cNvSpPr txBox="1"/>
            <p:nvPr/>
          </p:nvSpPr>
          <p:spPr>
            <a:xfrm>
              <a:off x="3185667" y="447075"/>
              <a:ext cx="1727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Week:</a:t>
              </a:r>
              <a:endParaRPr sz="13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451" name="Google Shape;451;p14"/>
            <p:cNvCxnSpPr/>
            <p:nvPr/>
          </p:nvCxnSpPr>
          <p:spPr>
            <a:xfrm>
              <a:off x="3185675" y="668000"/>
              <a:ext cx="172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52" name="Google Shape;452;p14"/>
          <p:cNvGrpSpPr/>
          <p:nvPr/>
        </p:nvGrpSpPr>
        <p:grpSpPr>
          <a:xfrm>
            <a:off x="5151562" y="447075"/>
            <a:ext cx="2010482" cy="220925"/>
            <a:chOff x="3185667" y="447075"/>
            <a:chExt cx="2225708" cy="220925"/>
          </a:xfrm>
        </p:grpSpPr>
        <p:sp>
          <p:nvSpPr>
            <p:cNvPr id="453" name="Google Shape;453;p14"/>
            <p:cNvSpPr txBox="1"/>
            <p:nvPr/>
          </p:nvSpPr>
          <p:spPr>
            <a:xfrm>
              <a:off x="3185667" y="447075"/>
              <a:ext cx="2202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Goal:</a:t>
              </a:r>
              <a:endParaRPr sz="13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454" name="Google Shape;454;p14"/>
            <p:cNvCxnSpPr/>
            <p:nvPr/>
          </p:nvCxnSpPr>
          <p:spPr>
            <a:xfrm>
              <a:off x="3185675" y="668000"/>
              <a:ext cx="22257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55" name="Google Shape;455;p14"/>
          <p:cNvGrpSpPr/>
          <p:nvPr/>
        </p:nvGrpSpPr>
        <p:grpSpPr>
          <a:xfrm>
            <a:off x="396468" y="973912"/>
            <a:ext cx="2014177" cy="4439206"/>
            <a:chOff x="456050" y="973925"/>
            <a:chExt cx="1989900" cy="4385700"/>
          </a:xfrm>
        </p:grpSpPr>
        <p:sp>
          <p:nvSpPr>
            <p:cNvPr id="456" name="Google Shape;456;p14"/>
            <p:cNvSpPr/>
            <p:nvPr/>
          </p:nvSpPr>
          <p:spPr>
            <a:xfrm>
              <a:off x="456050" y="1343525"/>
              <a:ext cx="1989900" cy="40161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14"/>
            <p:cNvSpPr/>
            <p:nvPr/>
          </p:nvSpPr>
          <p:spPr>
            <a:xfrm>
              <a:off x="456050" y="973925"/>
              <a:ext cx="1989900" cy="369600"/>
            </a:xfrm>
            <a:prstGeom prst="rect">
              <a:avLst/>
            </a:prstGeom>
            <a:solidFill>
              <a:srgbClr val="F9EFEC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Produce: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458" name="Google Shape;458;p14"/>
            <p:cNvCxnSpPr/>
            <p:nvPr/>
          </p:nvCxnSpPr>
          <p:spPr>
            <a:xfrm>
              <a:off x="590125" y="16101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9" name="Google Shape;459;p14"/>
            <p:cNvCxnSpPr/>
            <p:nvPr/>
          </p:nvCxnSpPr>
          <p:spPr>
            <a:xfrm>
              <a:off x="590125" y="187844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0" name="Google Shape;460;p14"/>
            <p:cNvCxnSpPr/>
            <p:nvPr/>
          </p:nvCxnSpPr>
          <p:spPr>
            <a:xfrm>
              <a:off x="590125" y="21466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1" name="Google Shape;461;p14"/>
            <p:cNvCxnSpPr/>
            <p:nvPr/>
          </p:nvCxnSpPr>
          <p:spPr>
            <a:xfrm>
              <a:off x="590125" y="24149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62" name="Google Shape;462;p14"/>
            <p:cNvSpPr/>
            <p:nvPr/>
          </p:nvSpPr>
          <p:spPr>
            <a:xfrm>
              <a:off x="590125" y="16675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63" name="Google Shape;463;p14"/>
            <p:cNvCxnSpPr/>
            <p:nvPr/>
          </p:nvCxnSpPr>
          <p:spPr>
            <a:xfrm>
              <a:off x="590125" y="268319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4" name="Google Shape;464;p14"/>
            <p:cNvCxnSpPr/>
            <p:nvPr/>
          </p:nvCxnSpPr>
          <p:spPr>
            <a:xfrm>
              <a:off x="590125" y="29514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5" name="Google Shape;465;p14"/>
            <p:cNvCxnSpPr/>
            <p:nvPr/>
          </p:nvCxnSpPr>
          <p:spPr>
            <a:xfrm>
              <a:off x="590125" y="32196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6" name="Google Shape;466;p14"/>
            <p:cNvCxnSpPr/>
            <p:nvPr/>
          </p:nvCxnSpPr>
          <p:spPr>
            <a:xfrm>
              <a:off x="590125" y="348794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7" name="Google Shape;467;p14"/>
            <p:cNvCxnSpPr/>
            <p:nvPr/>
          </p:nvCxnSpPr>
          <p:spPr>
            <a:xfrm>
              <a:off x="590125" y="37561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8" name="Google Shape;468;p14"/>
            <p:cNvCxnSpPr/>
            <p:nvPr/>
          </p:nvCxnSpPr>
          <p:spPr>
            <a:xfrm>
              <a:off x="590125" y="40244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9" name="Google Shape;469;p14"/>
            <p:cNvCxnSpPr/>
            <p:nvPr/>
          </p:nvCxnSpPr>
          <p:spPr>
            <a:xfrm>
              <a:off x="590125" y="429269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0" name="Google Shape;470;p14"/>
            <p:cNvCxnSpPr/>
            <p:nvPr/>
          </p:nvCxnSpPr>
          <p:spPr>
            <a:xfrm>
              <a:off x="590125" y="45609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1" name="Google Shape;471;p14"/>
            <p:cNvCxnSpPr/>
            <p:nvPr/>
          </p:nvCxnSpPr>
          <p:spPr>
            <a:xfrm>
              <a:off x="590125" y="482920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2" name="Google Shape;472;p14"/>
            <p:cNvCxnSpPr/>
            <p:nvPr/>
          </p:nvCxnSpPr>
          <p:spPr>
            <a:xfrm>
              <a:off x="590125" y="509745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73" name="Google Shape;473;p14"/>
            <p:cNvSpPr/>
            <p:nvPr/>
          </p:nvSpPr>
          <p:spPr>
            <a:xfrm>
              <a:off x="590125" y="193577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14"/>
            <p:cNvSpPr/>
            <p:nvPr/>
          </p:nvSpPr>
          <p:spPr>
            <a:xfrm>
              <a:off x="590125" y="22040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14"/>
            <p:cNvSpPr/>
            <p:nvPr/>
          </p:nvSpPr>
          <p:spPr>
            <a:xfrm>
              <a:off x="590125" y="24722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14"/>
            <p:cNvSpPr/>
            <p:nvPr/>
          </p:nvSpPr>
          <p:spPr>
            <a:xfrm>
              <a:off x="590125" y="274052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14"/>
            <p:cNvSpPr/>
            <p:nvPr/>
          </p:nvSpPr>
          <p:spPr>
            <a:xfrm>
              <a:off x="590125" y="30087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14"/>
            <p:cNvSpPr/>
            <p:nvPr/>
          </p:nvSpPr>
          <p:spPr>
            <a:xfrm>
              <a:off x="590125" y="32770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14"/>
            <p:cNvSpPr/>
            <p:nvPr/>
          </p:nvSpPr>
          <p:spPr>
            <a:xfrm>
              <a:off x="590125" y="354527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14"/>
            <p:cNvSpPr/>
            <p:nvPr/>
          </p:nvSpPr>
          <p:spPr>
            <a:xfrm>
              <a:off x="590125" y="38135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14"/>
            <p:cNvSpPr/>
            <p:nvPr/>
          </p:nvSpPr>
          <p:spPr>
            <a:xfrm>
              <a:off x="590125" y="40817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14"/>
            <p:cNvSpPr/>
            <p:nvPr/>
          </p:nvSpPr>
          <p:spPr>
            <a:xfrm>
              <a:off x="590125" y="435002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14"/>
            <p:cNvSpPr/>
            <p:nvPr/>
          </p:nvSpPr>
          <p:spPr>
            <a:xfrm>
              <a:off x="590125" y="46182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14"/>
            <p:cNvSpPr/>
            <p:nvPr/>
          </p:nvSpPr>
          <p:spPr>
            <a:xfrm>
              <a:off x="590125" y="4886525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5" name="Google Shape;485;p14"/>
          <p:cNvGrpSpPr/>
          <p:nvPr/>
        </p:nvGrpSpPr>
        <p:grpSpPr>
          <a:xfrm>
            <a:off x="2753882" y="973912"/>
            <a:ext cx="2014177" cy="4439206"/>
            <a:chOff x="2753882" y="973912"/>
            <a:chExt cx="2014177" cy="4439206"/>
          </a:xfrm>
        </p:grpSpPr>
        <p:sp>
          <p:nvSpPr>
            <p:cNvPr id="486" name="Google Shape;486;p14"/>
            <p:cNvSpPr/>
            <p:nvPr/>
          </p:nvSpPr>
          <p:spPr>
            <a:xfrm>
              <a:off x="2753882" y="1348021"/>
              <a:ext cx="2014177" cy="4065096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14"/>
            <p:cNvSpPr/>
            <p:nvPr/>
          </p:nvSpPr>
          <p:spPr>
            <a:xfrm>
              <a:off x="2753882" y="973912"/>
              <a:ext cx="2014177" cy="374109"/>
            </a:xfrm>
            <a:prstGeom prst="rect">
              <a:avLst/>
            </a:prstGeom>
            <a:solidFill>
              <a:srgbClr val="E1E8EE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Meat &amp; Poultry: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488" name="Google Shape;488;p14"/>
            <p:cNvCxnSpPr/>
            <p:nvPr/>
          </p:nvCxnSpPr>
          <p:spPr>
            <a:xfrm>
              <a:off x="2889593" y="1617945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9" name="Google Shape;489;p14"/>
            <p:cNvCxnSpPr/>
            <p:nvPr/>
          </p:nvCxnSpPr>
          <p:spPr>
            <a:xfrm>
              <a:off x="2889593" y="1889468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0" name="Google Shape;490;p14"/>
            <p:cNvCxnSpPr/>
            <p:nvPr/>
          </p:nvCxnSpPr>
          <p:spPr>
            <a:xfrm>
              <a:off x="2889593" y="2160991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1" name="Google Shape;491;p14"/>
            <p:cNvCxnSpPr/>
            <p:nvPr/>
          </p:nvCxnSpPr>
          <p:spPr>
            <a:xfrm>
              <a:off x="2889593" y="2432514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92" name="Google Shape;492;p14"/>
            <p:cNvSpPr/>
            <p:nvPr/>
          </p:nvSpPr>
          <p:spPr>
            <a:xfrm>
              <a:off x="2889593" y="1675970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93" name="Google Shape;493;p14"/>
            <p:cNvCxnSpPr/>
            <p:nvPr/>
          </p:nvCxnSpPr>
          <p:spPr>
            <a:xfrm>
              <a:off x="2889593" y="2704037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4" name="Google Shape;494;p14"/>
            <p:cNvCxnSpPr/>
            <p:nvPr/>
          </p:nvCxnSpPr>
          <p:spPr>
            <a:xfrm>
              <a:off x="2889593" y="2975560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5" name="Google Shape;495;p14"/>
            <p:cNvCxnSpPr/>
            <p:nvPr/>
          </p:nvCxnSpPr>
          <p:spPr>
            <a:xfrm>
              <a:off x="2889593" y="3247083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6" name="Google Shape;496;p14"/>
            <p:cNvCxnSpPr/>
            <p:nvPr/>
          </p:nvCxnSpPr>
          <p:spPr>
            <a:xfrm>
              <a:off x="2889593" y="3518606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7" name="Google Shape;497;p14"/>
            <p:cNvCxnSpPr/>
            <p:nvPr/>
          </p:nvCxnSpPr>
          <p:spPr>
            <a:xfrm>
              <a:off x="2889593" y="3790129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8" name="Google Shape;498;p14"/>
            <p:cNvCxnSpPr/>
            <p:nvPr/>
          </p:nvCxnSpPr>
          <p:spPr>
            <a:xfrm>
              <a:off x="2889593" y="4061652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9" name="Google Shape;499;p14"/>
            <p:cNvCxnSpPr/>
            <p:nvPr/>
          </p:nvCxnSpPr>
          <p:spPr>
            <a:xfrm>
              <a:off x="2889593" y="4333175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0" name="Google Shape;500;p14"/>
            <p:cNvCxnSpPr/>
            <p:nvPr/>
          </p:nvCxnSpPr>
          <p:spPr>
            <a:xfrm>
              <a:off x="2889593" y="4604698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1" name="Google Shape;501;p14"/>
            <p:cNvCxnSpPr/>
            <p:nvPr/>
          </p:nvCxnSpPr>
          <p:spPr>
            <a:xfrm>
              <a:off x="2889593" y="4876221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2" name="Google Shape;502;p14"/>
            <p:cNvCxnSpPr/>
            <p:nvPr/>
          </p:nvCxnSpPr>
          <p:spPr>
            <a:xfrm>
              <a:off x="2889593" y="5147744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03" name="Google Shape;503;p14"/>
            <p:cNvSpPr/>
            <p:nvPr/>
          </p:nvSpPr>
          <p:spPr>
            <a:xfrm>
              <a:off x="2889593" y="1947493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14"/>
            <p:cNvSpPr/>
            <p:nvPr/>
          </p:nvSpPr>
          <p:spPr>
            <a:xfrm>
              <a:off x="2889593" y="2219016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14"/>
            <p:cNvSpPr/>
            <p:nvPr/>
          </p:nvSpPr>
          <p:spPr>
            <a:xfrm>
              <a:off x="2889593" y="2490539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14"/>
            <p:cNvSpPr/>
            <p:nvPr/>
          </p:nvSpPr>
          <p:spPr>
            <a:xfrm>
              <a:off x="2889593" y="2762062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14"/>
            <p:cNvSpPr/>
            <p:nvPr/>
          </p:nvSpPr>
          <p:spPr>
            <a:xfrm>
              <a:off x="2889593" y="3033585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14"/>
            <p:cNvSpPr/>
            <p:nvPr/>
          </p:nvSpPr>
          <p:spPr>
            <a:xfrm>
              <a:off x="2889593" y="3305108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14"/>
            <p:cNvSpPr/>
            <p:nvPr/>
          </p:nvSpPr>
          <p:spPr>
            <a:xfrm>
              <a:off x="2889593" y="3576631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14"/>
            <p:cNvSpPr/>
            <p:nvPr/>
          </p:nvSpPr>
          <p:spPr>
            <a:xfrm>
              <a:off x="2889593" y="3848154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14"/>
            <p:cNvSpPr/>
            <p:nvPr/>
          </p:nvSpPr>
          <p:spPr>
            <a:xfrm>
              <a:off x="2889593" y="4119677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14"/>
            <p:cNvSpPr/>
            <p:nvPr/>
          </p:nvSpPr>
          <p:spPr>
            <a:xfrm>
              <a:off x="2889593" y="4391200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14"/>
            <p:cNvSpPr/>
            <p:nvPr/>
          </p:nvSpPr>
          <p:spPr>
            <a:xfrm>
              <a:off x="2889593" y="4662723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14"/>
            <p:cNvSpPr/>
            <p:nvPr/>
          </p:nvSpPr>
          <p:spPr>
            <a:xfrm>
              <a:off x="2889593" y="4934246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5" name="Google Shape;515;p14"/>
          <p:cNvGrpSpPr/>
          <p:nvPr/>
        </p:nvGrpSpPr>
        <p:grpSpPr>
          <a:xfrm>
            <a:off x="396468" y="5765198"/>
            <a:ext cx="2014177" cy="4439206"/>
            <a:chOff x="456050" y="5858025"/>
            <a:chExt cx="1989900" cy="4385700"/>
          </a:xfrm>
        </p:grpSpPr>
        <p:sp>
          <p:nvSpPr>
            <p:cNvPr id="516" name="Google Shape;516;p14"/>
            <p:cNvSpPr/>
            <p:nvPr/>
          </p:nvSpPr>
          <p:spPr>
            <a:xfrm>
              <a:off x="456050" y="6227625"/>
              <a:ext cx="1989900" cy="40161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14"/>
            <p:cNvSpPr/>
            <p:nvPr/>
          </p:nvSpPr>
          <p:spPr>
            <a:xfrm>
              <a:off x="456050" y="5858025"/>
              <a:ext cx="1989900" cy="3696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Bakery &amp; Grains: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518" name="Google Shape;518;p14"/>
            <p:cNvCxnSpPr/>
            <p:nvPr/>
          </p:nvCxnSpPr>
          <p:spPr>
            <a:xfrm>
              <a:off x="590125" y="64942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9" name="Google Shape;519;p14"/>
            <p:cNvCxnSpPr/>
            <p:nvPr/>
          </p:nvCxnSpPr>
          <p:spPr>
            <a:xfrm>
              <a:off x="590125" y="676254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0" name="Google Shape;520;p14"/>
            <p:cNvCxnSpPr/>
            <p:nvPr/>
          </p:nvCxnSpPr>
          <p:spPr>
            <a:xfrm>
              <a:off x="590125" y="70307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1" name="Google Shape;521;p14"/>
            <p:cNvCxnSpPr/>
            <p:nvPr/>
          </p:nvCxnSpPr>
          <p:spPr>
            <a:xfrm>
              <a:off x="590125" y="72990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22" name="Google Shape;522;p14"/>
            <p:cNvSpPr/>
            <p:nvPr/>
          </p:nvSpPr>
          <p:spPr>
            <a:xfrm>
              <a:off x="590125" y="65516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23" name="Google Shape;523;p14"/>
            <p:cNvCxnSpPr/>
            <p:nvPr/>
          </p:nvCxnSpPr>
          <p:spPr>
            <a:xfrm>
              <a:off x="590125" y="756729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4" name="Google Shape;524;p14"/>
            <p:cNvCxnSpPr/>
            <p:nvPr/>
          </p:nvCxnSpPr>
          <p:spPr>
            <a:xfrm>
              <a:off x="590125" y="78355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5" name="Google Shape;525;p14"/>
            <p:cNvCxnSpPr/>
            <p:nvPr/>
          </p:nvCxnSpPr>
          <p:spPr>
            <a:xfrm>
              <a:off x="590125" y="81037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6" name="Google Shape;526;p14"/>
            <p:cNvCxnSpPr/>
            <p:nvPr/>
          </p:nvCxnSpPr>
          <p:spPr>
            <a:xfrm>
              <a:off x="590125" y="837204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7" name="Google Shape;527;p14"/>
            <p:cNvCxnSpPr/>
            <p:nvPr/>
          </p:nvCxnSpPr>
          <p:spPr>
            <a:xfrm>
              <a:off x="590125" y="86402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8" name="Google Shape;528;p14"/>
            <p:cNvCxnSpPr/>
            <p:nvPr/>
          </p:nvCxnSpPr>
          <p:spPr>
            <a:xfrm>
              <a:off x="590125" y="89085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9" name="Google Shape;529;p14"/>
            <p:cNvCxnSpPr/>
            <p:nvPr/>
          </p:nvCxnSpPr>
          <p:spPr>
            <a:xfrm>
              <a:off x="590125" y="917679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0" name="Google Shape;530;p14"/>
            <p:cNvCxnSpPr/>
            <p:nvPr/>
          </p:nvCxnSpPr>
          <p:spPr>
            <a:xfrm>
              <a:off x="590125" y="94450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1" name="Google Shape;531;p14"/>
            <p:cNvCxnSpPr/>
            <p:nvPr/>
          </p:nvCxnSpPr>
          <p:spPr>
            <a:xfrm>
              <a:off x="590125" y="971330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2" name="Google Shape;532;p14"/>
            <p:cNvCxnSpPr/>
            <p:nvPr/>
          </p:nvCxnSpPr>
          <p:spPr>
            <a:xfrm>
              <a:off x="590125" y="998155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33" name="Google Shape;533;p14"/>
            <p:cNvSpPr/>
            <p:nvPr/>
          </p:nvSpPr>
          <p:spPr>
            <a:xfrm>
              <a:off x="590125" y="681987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14"/>
            <p:cNvSpPr/>
            <p:nvPr/>
          </p:nvSpPr>
          <p:spPr>
            <a:xfrm>
              <a:off x="590125" y="70881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14"/>
            <p:cNvSpPr/>
            <p:nvPr/>
          </p:nvSpPr>
          <p:spPr>
            <a:xfrm>
              <a:off x="590125" y="73563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14"/>
            <p:cNvSpPr/>
            <p:nvPr/>
          </p:nvSpPr>
          <p:spPr>
            <a:xfrm>
              <a:off x="590125" y="762462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14"/>
            <p:cNvSpPr/>
            <p:nvPr/>
          </p:nvSpPr>
          <p:spPr>
            <a:xfrm>
              <a:off x="590125" y="78928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14"/>
            <p:cNvSpPr/>
            <p:nvPr/>
          </p:nvSpPr>
          <p:spPr>
            <a:xfrm>
              <a:off x="590125" y="81611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14"/>
            <p:cNvSpPr/>
            <p:nvPr/>
          </p:nvSpPr>
          <p:spPr>
            <a:xfrm>
              <a:off x="590125" y="842937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14"/>
            <p:cNvSpPr/>
            <p:nvPr/>
          </p:nvSpPr>
          <p:spPr>
            <a:xfrm>
              <a:off x="590125" y="86976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14"/>
            <p:cNvSpPr/>
            <p:nvPr/>
          </p:nvSpPr>
          <p:spPr>
            <a:xfrm>
              <a:off x="590125" y="89658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14"/>
            <p:cNvSpPr/>
            <p:nvPr/>
          </p:nvSpPr>
          <p:spPr>
            <a:xfrm>
              <a:off x="590125" y="923412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14"/>
            <p:cNvSpPr/>
            <p:nvPr/>
          </p:nvSpPr>
          <p:spPr>
            <a:xfrm>
              <a:off x="590125" y="95023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14"/>
            <p:cNvSpPr/>
            <p:nvPr/>
          </p:nvSpPr>
          <p:spPr>
            <a:xfrm>
              <a:off x="590125" y="9770625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5" name="Google Shape;545;p14"/>
          <p:cNvGrpSpPr/>
          <p:nvPr/>
        </p:nvGrpSpPr>
        <p:grpSpPr>
          <a:xfrm>
            <a:off x="2753882" y="5765198"/>
            <a:ext cx="2014177" cy="4439206"/>
            <a:chOff x="2753882" y="5765198"/>
            <a:chExt cx="2014177" cy="4439206"/>
          </a:xfrm>
        </p:grpSpPr>
        <p:sp>
          <p:nvSpPr>
            <p:cNvPr id="546" name="Google Shape;546;p14"/>
            <p:cNvSpPr/>
            <p:nvPr/>
          </p:nvSpPr>
          <p:spPr>
            <a:xfrm>
              <a:off x="2753882" y="6139307"/>
              <a:ext cx="2014177" cy="4065096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14"/>
            <p:cNvSpPr/>
            <p:nvPr/>
          </p:nvSpPr>
          <p:spPr>
            <a:xfrm>
              <a:off x="2753882" y="5765198"/>
              <a:ext cx="2014177" cy="374109"/>
            </a:xfrm>
            <a:prstGeom prst="rect">
              <a:avLst/>
            </a:prstGeom>
            <a:solidFill>
              <a:srgbClr val="F9EFEC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Frozen Foods: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548" name="Google Shape;548;p14"/>
            <p:cNvCxnSpPr/>
            <p:nvPr/>
          </p:nvCxnSpPr>
          <p:spPr>
            <a:xfrm>
              <a:off x="2889593" y="6409231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9" name="Google Shape;549;p14"/>
            <p:cNvCxnSpPr/>
            <p:nvPr/>
          </p:nvCxnSpPr>
          <p:spPr>
            <a:xfrm>
              <a:off x="2889593" y="6680754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0" name="Google Shape;550;p14"/>
            <p:cNvCxnSpPr/>
            <p:nvPr/>
          </p:nvCxnSpPr>
          <p:spPr>
            <a:xfrm>
              <a:off x="2889593" y="6952277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1" name="Google Shape;551;p14"/>
            <p:cNvCxnSpPr/>
            <p:nvPr/>
          </p:nvCxnSpPr>
          <p:spPr>
            <a:xfrm>
              <a:off x="2889593" y="7223800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52" name="Google Shape;552;p14"/>
            <p:cNvSpPr/>
            <p:nvPr/>
          </p:nvSpPr>
          <p:spPr>
            <a:xfrm>
              <a:off x="2889593" y="6467256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53" name="Google Shape;553;p14"/>
            <p:cNvCxnSpPr/>
            <p:nvPr/>
          </p:nvCxnSpPr>
          <p:spPr>
            <a:xfrm>
              <a:off x="2889593" y="7495323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4" name="Google Shape;554;p14"/>
            <p:cNvCxnSpPr/>
            <p:nvPr/>
          </p:nvCxnSpPr>
          <p:spPr>
            <a:xfrm>
              <a:off x="2889593" y="7766846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5" name="Google Shape;555;p14"/>
            <p:cNvCxnSpPr/>
            <p:nvPr/>
          </p:nvCxnSpPr>
          <p:spPr>
            <a:xfrm>
              <a:off x="2889593" y="8038369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6" name="Google Shape;556;p14"/>
            <p:cNvCxnSpPr/>
            <p:nvPr/>
          </p:nvCxnSpPr>
          <p:spPr>
            <a:xfrm>
              <a:off x="2889593" y="8309892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7" name="Google Shape;557;p14"/>
            <p:cNvCxnSpPr/>
            <p:nvPr/>
          </p:nvCxnSpPr>
          <p:spPr>
            <a:xfrm>
              <a:off x="2889593" y="8581415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8" name="Google Shape;558;p14"/>
            <p:cNvCxnSpPr/>
            <p:nvPr/>
          </p:nvCxnSpPr>
          <p:spPr>
            <a:xfrm>
              <a:off x="2889593" y="8852938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9" name="Google Shape;559;p14"/>
            <p:cNvCxnSpPr/>
            <p:nvPr/>
          </p:nvCxnSpPr>
          <p:spPr>
            <a:xfrm>
              <a:off x="2889593" y="9124461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0" name="Google Shape;560;p14"/>
            <p:cNvCxnSpPr/>
            <p:nvPr/>
          </p:nvCxnSpPr>
          <p:spPr>
            <a:xfrm>
              <a:off x="2889593" y="9395984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1" name="Google Shape;561;p14"/>
            <p:cNvCxnSpPr/>
            <p:nvPr/>
          </p:nvCxnSpPr>
          <p:spPr>
            <a:xfrm>
              <a:off x="2889593" y="9667507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2" name="Google Shape;562;p14"/>
            <p:cNvCxnSpPr/>
            <p:nvPr/>
          </p:nvCxnSpPr>
          <p:spPr>
            <a:xfrm>
              <a:off x="2889593" y="9939030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63" name="Google Shape;563;p14"/>
            <p:cNvSpPr/>
            <p:nvPr/>
          </p:nvSpPr>
          <p:spPr>
            <a:xfrm>
              <a:off x="2889593" y="6738779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14"/>
            <p:cNvSpPr/>
            <p:nvPr/>
          </p:nvSpPr>
          <p:spPr>
            <a:xfrm>
              <a:off x="2889593" y="7010302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14"/>
            <p:cNvSpPr/>
            <p:nvPr/>
          </p:nvSpPr>
          <p:spPr>
            <a:xfrm>
              <a:off x="2889593" y="7281825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14"/>
            <p:cNvSpPr/>
            <p:nvPr/>
          </p:nvSpPr>
          <p:spPr>
            <a:xfrm>
              <a:off x="2889593" y="7553348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14"/>
            <p:cNvSpPr/>
            <p:nvPr/>
          </p:nvSpPr>
          <p:spPr>
            <a:xfrm>
              <a:off x="2889593" y="7824871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14"/>
            <p:cNvSpPr/>
            <p:nvPr/>
          </p:nvSpPr>
          <p:spPr>
            <a:xfrm>
              <a:off x="2889593" y="8096394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14"/>
            <p:cNvSpPr/>
            <p:nvPr/>
          </p:nvSpPr>
          <p:spPr>
            <a:xfrm>
              <a:off x="2889593" y="8367917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14"/>
            <p:cNvSpPr/>
            <p:nvPr/>
          </p:nvSpPr>
          <p:spPr>
            <a:xfrm>
              <a:off x="2889593" y="8639440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14"/>
            <p:cNvSpPr/>
            <p:nvPr/>
          </p:nvSpPr>
          <p:spPr>
            <a:xfrm>
              <a:off x="2889593" y="8910963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14"/>
            <p:cNvSpPr/>
            <p:nvPr/>
          </p:nvSpPr>
          <p:spPr>
            <a:xfrm>
              <a:off x="2889593" y="9182486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14"/>
            <p:cNvSpPr/>
            <p:nvPr/>
          </p:nvSpPr>
          <p:spPr>
            <a:xfrm>
              <a:off x="2889593" y="9454009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14"/>
            <p:cNvSpPr/>
            <p:nvPr/>
          </p:nvSpPr>
          <p:spPr>
            <a:xfrm>
              <a:off x="2889593" y="9725532"/>
              <a:ext cx="155474" cy="155474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5" name="Google Shape;575;p14"/>
          <p:cNvGrpSpPr/>
          <p:nvPr/>
        </p:nvGrpSpPr>
        <p:grpSpPr>
          <a:xfrm>
            <a:off x="5149241" y="973912"/>
            <a:ext cx="2014177" cy="4439206"/>
            <a:chOff x="5149241" y="973912"/>
            <a:chExt cx="2014177" cy="4439206"/>
          </a:xfrm>
        </p:grpSpPr>
        <p:sp>
          <p:nvSpPr>
            <p:cNvPr id="576" name="Google Shape;576;p14"/>
            <p:cNvSpPr/>
            <p:nvPr/>
          </p:nvSpPr>
          <p:spPr>
            <a:xfrm>
              <a:off x="5149241" y="1348021"/>
              <a:ext cx="2014177" cy="4065096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14"/>
            <p:cNvSpPr/>
            <p:nvPr/>
          </p:nvSpPr>
          <p:spPr>
            <a:xfrm>
              <a:off x="5149241" y="973912"/>
              <a:ext cx="2014177" cy="374109"/>
            </a:xfrm>
            <a:prstGeom prst="rect">
              <a:avLst/>
            </a:prstGeom>
            <a:solidFill>
              <a:srgbClr val="E4E8E7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Dairy &amp; Eggs: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578" name="Google Shape;578;p14"/>
            <p:cNvCxnSpPr/>
            <p:nvPr/>
          </p:nvCxnSpPr>
          <p:spPr>
            <a:xfrm>
              <a:off x="5284951" y="1617945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9" name="Google Shape;579;p14"/>
            <p:cNvCxnSpPr/>
            <p:nvPr/>
          </p:nvCxnSpPr>
          <p:spPr>
            <a:xfrm>
              <a:off x="5284951" y="1889468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0" name="Google Shape;580;p14"/>
            <p:cNvCxnSpPr/>
            <p:nvPr/>
          </p:nvCxnSpPr>
          <p:spPr>
            <a:xfrm>
              <a:off x="5284951" y="2160991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1" name="Google Shape;581;p14"/>
            <p:cNvCxnSpPr/>
            <p:nvPr/>
          </p:nvCxnSpPr>
          <p:spPr>
            <a:xfrm>
              <a:off x="5284951" y="2432514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2" name="Google Shape;582;p14"/>
            <p:cNvCxnSpPr/>
            <p:nvPr/>
          </p:nvCxnSpPr>
          <p:spPr>
            <a:xfrm>
              <a:off x="5284951" y="2704037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3" name="Google Shape;583;p14"/>
            <p:cNvCxnSpPr/>
            <p:nvPr/>
          </p:nvCxnSpPr>
          <p:spPr>
            <a:xfrm>
              <a:off x="5284951" y="2975560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4" name="Google Shape;584;p14"/>
            <p:cNvCxnSpPr/>
            <p:nvPr/>
          </p:nvCxnSpPr>
          <p:spPr>
            <a:xfrm>
              <a:off x="5284951" y="3247083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5" name="Google Shape;585;p14"/>
            <p:cNvCxnSpPr/>
            <p:nvPr/>
          </p:nvCxnSpPr>
          <p:spPr>
            <a:xfrm>
              <a:off x="5284951" y="3518606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6" name="Google Shape;586;p14"/>
            <p:cNvCxnSpPr/>
            <p:nvPr/>
          </p:nvCxnSpPr>
          <p:spPr>
            <a:xfrm>
              <a:off x="5284951" y="3790129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7" name="Google Shape;587;p14"/>
            <p:cNvCxnSpPr/>
            <p:nvPr/>
          </p:nvCxnSpPr>
          <p:spPr>
            <a:xfrm>
              <a:off x="5284951" y="4061652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8" name="Google Shape;588;p14"/>
            <p:cNvCxnSpPr/>
            <p:nvPr/>
          </p:nvCxnSpPr>
          <p:spPr>
            <a:xfrm>
              <a:off x="5284951" y="4333175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9" name="Google Shape;589;p14"/>
            <p:cNvCxnSpPr/>
            <p:nvPr/>
          </p:nvCxnSpPr>
          <p:spPr>
            <a:xfrm>
              <a:off x="5284951" y="4604698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0" name="Google Shape;590;p14"/>
            <p:cNvCxnSpPr/>
            <p:nvPr/>
          </p:nvCxnSpPr>
          <p:spPr>
            <a:xfrm>
              <a:off x="5284951" y="4876221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1" name="Google Shape;591;p14"/>
            <p:cNvCxnSpPr/>
            <p:nvPr/>
          </p:nvCxnSpPr>
          <p:spPr>
            <a:xfrm>
              <a:off x="5284951" y="5147744"/>
              <a:ext cx="1743312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92" name="Google Shape;592;p14"/>
            <p:cNvSpPr/>
            <p:nvPr/>
          </p:nvSpPr>
          <p:spPr>
            <a:xfrm>
              <a:off x="5284943" y="167597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14"/>
            <p:cNvSpPr/>
            <p:nvPr/>
          </p:nvSpPr>
          <p:spPr>
            <a:xfrm>
              <a:off x="5284943" y="194749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14"/>
            <p:cNvSpPr/>
            <p:nvPr/>
          </p:nvSpPr>
          <p:spPr>
            <a:xfrm>
              <a:off x="5284943" y="221901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14"/>
            <p:cNvSpPr/>
            <p:nvPr/>
          </p:nvSpPr>
          <p:spPr>
            <a:xfrm>
              <a:off x="5284943" y="249053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14"/>
            <p:cNvSpPr/>
            <p:nvPr/>
          </p:nvSpPr>
          <p:spPr>
            <a:xfrm>
              <a:off x="5284943" y="276206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14"/>
            <p:cNvSpPr/>
            <p:nvPr/>
          </p:nvSpPr>
          <p:spPr>
            <a:xfrm>
              <a:off x="5284943" y="3033585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14"/>
            <p:cNvSpPr/>
            <p:nvPr/>
          </p:nvSpPr>
          <p:spPr>
            <a:xfrm>
              <a:off x="5284943" y="3305108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14"/>
            <p:cNvSpPr/>
            <p:nvPr/>
          </p:nvSpPr>
          <p:spPr>
            <a:xfrm>
              <a:off x="5284943" y="3576631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14"/>
            <p:cNvSpPr/>
            <p:nvPr/>
          </p:nvSpPr>
          <p:spPr>
            <a:xfrm>
              <a:off x="5284943" y="3848154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14"/>
            <p:cNvSpPr/>
            <p:nvPr/>
          </p:nvSpPr>
          <p:spPr>
            <a:xfrm>
              <a:off x="5284943" y="4119677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14"/>
            <p:cNvSpPr/>
            <p:nvPr/>
          </p:nvSpPr>
          <p:spPr>
            <a:xfrm>
              <a:off x="5284943" y="439120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14"/>
            <p:cNvSpPr/>
            <p:nvPr/>
          </p:nvSpPr>
          <p:spPr>
            <a:xfrm>
              <a:off x="5284943" y="466272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14"/>
            <p:cNvSpPr/>
            <p:nvPr/>
          </p:nvSpPr>
          <p:spPr>
            <a:xfrm>
              <a:off x="5284943" y="493424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5" name="Google Shape;605;p14"/>
          <p:cNvGrpSpPr/>
          <p:nvPr/>
        </p:nvGrpSpPr>
        <p:grpSpPr>
          <a:xfrm>
            <a:off x="5149241" y="5765198"/>
            <a:ext cx="2014177" cy="4439206"/>
            <a:chOff x="5149241" y="5765198"/>
            <a:chExt cx="2014177" cy="4439206"/>
          </a:xfrm>
        </p:grpSpPr>
        <p:grpSp>
          <p:nvGrpSpPr>
            <p:cNvPr id="606" name="Google Shape;606;p14"/>
            <p:cNvGrpSpPr/>
            <p:nvPr/>
          </p:nvGrpSpPr>
          <p:grpSpPr>
            <a:xfrm>
              <a:off x="5149241" y="5765198"/>
              <a:ext cx="2014177" cy="4439206"/>
              <a:chOff x="5151538" y="5858025"/>
              <a:chExt cx="1989900" cy="4385700"/>
            </a:xfrm>
          </p:grpSpPr>
          <p:sp>
            <p:nvSpPr>
              <p:cNvPr id="607" name="Google Shape;607;p14"/>
              <p:cNvSpPr/>
              <p:nvPr/>
            </p:nvSpPr>
            <p:spPr>
              <a:xfrm>
                <a:off x="5151538" y="6227625"/>
                <a:ext cx="1989900" cy="4016100"/>
              </a:xfrm>
              <a:prstGeom prst="rect">
                <a:avLst/>
              </a:prstGeom>
              <a:noFill/>
              <a:ln cap="flat" cmpd="sng" w="9525">
                <a:solidFill>
                  <a:srgbClr val="96969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8" name="Google Shape;608;p14"/>
              <p:cNvSpPr/>
              <p:nvPr/>
            </p:nvSpPr>
            <p:spPr>
              <a:xfrm>
                <a:off x="5151538" y="5858025"/>
                <a:ext cx="1989900" cy="369600"/>
              </a:xfrm>
              <a:prstGeom prst="rect">
                <a:avLst/>
              </a:prstGeom>
              <a:solidFill>
                <a:srgbClr val="E1E8EE"/>
              </a:solidFill>
              <a:ln cap="flat" cmpd="sng" w="9525">
                <a:solidFill>
                  <a:srgbClr val="96969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65656"/>
                    </a:solidFill>
                    <a:latin typeface="Kalnia"/>
                    <a:ea typeface="Kalnia"/>
                    <a:cs typeface="Kalnia"/>
                    <a:sym typeface="Kalnia"/>
                  </a:rPr>
                  <a:t>Snacks &amp; Beverages:</a:t>
                </a:r>
                <a:endParaRPr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609" name="Google Shape;609;p14"/>
              <p:cNvCxnSpPr/>
              <p:nvPr/>
            </p:nvCxnSpPr>
            <p:spPr>
              <a:xfrm>
                <a:off x="5285613" y="6494296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0" name="Google Shape;610;p14"/>
              <p:cNvCxnSpPr/>
              <p:nvPr/>
            </p:nvCxnSpPr>
            <p:spPr>
              <a:xfrm>
                <a:off x="5285613" y="6762546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1" name="Google Shape;611;p14"/>
              <p:cNvCxnSpPr/>
              <p:nvPr/>
            </p:nvCxnSpPr>
            <p:spPr>
              <a:xfrm>
                <a:off x="5285613" y="7030796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2" name="Google Shape;612;p14"/>
              <p:cNvCxnSpPr/>
              <p:nvPr/>
            </p:nvCxnSpPr>
            <p:spPr>
              <a:xfrm>
                <a:off x="5285613" y="7299047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3" name="Google Shape;613;p14"/>
              <p:cNvCxnSpPr/>
              <p:nvPr/>
            </p:nvCxnSpPr>
            <p:spPr>
              <a:xfrm>
                <a:off x="5285613" y="7567297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4" name="Google Shape;614;p14"/>
              <p:cNvCxnSpPr/>
              <p:nvPr/>
            </p:nvCxnSpPr>
            <p:spPr>
              <a:xfrm>
                <a:off x="5285613" y="7835547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5" name="Google Shape;615;p14"/>
              <p:cNvCxnSpPr/>
              <p:nvPr/>
            </p:nvCxnSpPr>
            <p:spPr>
              <a:xfrm>
                <a:off x="5285613" y="8103798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6" name="Google Shape;616;p14"/>
              <p:cNvCxnSpPr/>
              <p:nvPr/>
            </p:nvCxnSpPr>
            <p:spPr>
              <a:xfrm>
                <a:off x="5285613" y="8372048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7" name="Google Shape;617;p14"/>
              <p:cNvCxnSpPr/>
              <p:nvPr/>
            </p:nvCxnSpPr>
            <p:spPr>
              <a:xfrm>
                <a:off x="5285613" y="8640298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8" name="Google Shape;618;p14"/>
              <p:cNvCxnSpPr/>
              <p:nvPr/>
            </p:nvCxnSpPr>
            <p:spPr>
              <a:xfrm>
                <a:off x="5285613" y="8908549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9" name="Google Shape;619;p14"/>
              <p:cNvCxnSpPr/>
              <p:nvPr/>
            </p:nvCxnSpPr>
            <p:spPr>
              <a:xfrm>
                <a:off x="5285613" y="9176799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0" name="Google Shape;620;p14"/>
              <p:cNvCxnSpPr/>
              <p:nvPr/>
            </p:nvCxnSpPr>
            <p:spPr>
              <a:xfrm>
                <a:off x="5285613" y="9445049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1" name="Google Shape;621;p14"/>
              <p:cNvCxnSpPr/>
              <p:nvPr/>
            </p:nvCxnSpPr>
            <p:spPr>
              <a:xfrm>
                <a:off x="5285613" y="9713300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2" name="Google Shape;622;p14"/>
              <p:cNvCxnSpPr/>
              <p:nvPr/>
            </p:nvCxnSpPr>
            <p:spPr>
              <a:xfrm>
                <a:off x="5285613" y="9981550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23" name="Google Shape;623;p14"/>
            <p:cNvSpPr/>
            <p:nvPr/>
          </p:nvSpPr>
          <p:spPr>
            <a:xfrm>
              <a:off x="5284905" y="646725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14"/>
            <p:cNvSpPr/>
            <p:nvPr/>
          </p:nvSpPr>
          <p:spPr>
            <a:xfrm>
              <a:off x="5284905" y="673877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14"/>
            <p:cNvSpPr/>
            <p:nvPr/>
          </p:nvSpPr>
          <p:spPr>
            <a:xfrm>
              <a:off x="5284905" y="701030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14"/>
            <p:cNvSpPr/>
            <p:nvPr/>
          </p:nvSpPr>
          <p:spPr>
            <a:xfrm>
              <a:off x="5284905" y="7281825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14"/>
            <p:cNvSpPr/>
            <p:nvPr/>
          </p:nvSpPr>
          <p:spPr>
            <a:xfrm>
              <a:off x="5284905" y="7553348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14"/>
            <p:cNvSpPr/>
            <p:nvPr/>
          </p:nvSpPr>
          <p:spPr>
            <a:xfrm>
              <a:off x="5284905" y="7824871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14"/>
            <p:cNvSpPr/>
            <p:nvPr/>
          </p:nvSpPr>
          <p:spPr>
            <a:xfrm>
              <a:off x="5284905" y="8096394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14"/>
            <p:cNvSpPr/>
            <p:nvPr/>
          </p:nvSpPr>
          <p:spPr>
            <a:xfrm>
              <a:off x="5284905" y="8367917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14"/>
            <p:cNvSpPr/>
            <p:nvPr/>
          </p:nvSpPr>
          <p:spPr>
            <a:xfrm>
              <a:off x="5284905" y="863944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14"/>
            <p:cNvSpPr/>
            <p:nvPr/>
          </p:nvSpPr>
          <p:spPr>
            <a:xfrm>
              <a:off x="5284905" y="891096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14"/>
            <p:cNvSpPr/>
            <p:nvPr/>
          </p:nvSpPr>
          <p:spPr>
            <a:xfrm>
              <a:off x="5284905" y="918248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14"/>
            <p:cNvSpPr/>
            <p:nvPr/>
          </p:nvSpPr>
          <p:spPr>
            <a:xfrm>
              <a:off x="5284905" y="945400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14"/>
            <p:cNvSpPr/>
            <p:nvPr/>
          </p:nvSpPr>
          <p:spPr>
            <a:xfrm>
              <a:off x="5284905" y="972553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15"/>
          <p:cNvSpPr txBox="1"/>
          <p:nvPr/>
        </p:nvSpPr>
        <p:spPr>
          <a:xfrm>
            <a:off x="381350" y="369038"/>
            <a:ext cx="3246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7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rPr>
              <a:t>Inventory</a:t>
            </a:r>
            <a:endParaRPr sz="2700">
              <a:solidFill>
                <a:srgbClr val="565656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641" name="Google Shape;641;p15"/>
          <p:cNvGrpSpPr/>
          <p:nvPr/>
        </p:nvGrpSpPr>
        <p:grpSpPr>
          <a:xfrm>
            <a:off x="3040951" y="447075"/>
            <a:ext cx="1727108" cy="220925"/>
            <a:chOff x="3185667" y="447075"/>
            <a:chExt cx="1727108" cy="220925"/>
          </a:xfrm>
        </p:grpSpPr>
        <p:sp>
          <p:nvSpPr>
            <p:cNvPr id="642" name="Google Shape;642;p15"/>
            <p:cNvSpPr txBox="1"/>
            <p:nvPr/>
          </p:nvSpPr>
          <p:spPr>
            <a:xfrm>
              <a:off x="3185667" y="447075"/>
              <a:ext cx="1727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Week:</a:t>
              </a:r>
              <a:endParaRPr sz="13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643" name="Google Shape;643;p15"/>
            <p:cNvCxnSpPr/>
            <p:nvPr/>
          </p:nvCxnSpPr>
          <p:spPr>
            <a:xfrm>
              <a:off x="3185675" y="668000"/>
              <a:ext cx="17271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44" name="Google Shape;644;p15"/>
          <p:cNvGrpSpPr/>
          <p:nvPr/>
        </p:nvGrpSpPr>
        <p:grpSpPr>
          <a:xfrm>
            <a:off x="5151562" y="447075"/>
            <a:ext cx="2010482" cy="220925"/>
            <a:chOff x="3185667" y="447075"/>
            <a:chExt cx="2225708" cy="220925"/>
          </a:xfrm>
        </p:grpSpPr>
        <p:sp>
          <p:nvSpPr>
            <p:cNvPr id="645" name="Google Shape;645;p15"/>
            <p:cNvSpPr txBox="1"/>
            <p:nvPr/>
          </p:nvSpPr>
          <p:spPr>
            <a:xfrm>
              <a:off x="3185667" y="447075"/>
              <a:ext cx="2202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Goal:</a:t>
              </a:r>
              <a:endParaRPr sz="13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646" name="Google Shape;646;p15"/>
            <p:cNvCxnSpPr/>
            <p:nvPr/>
          </p:nvCxnSpPr>
          <p:spPr>
            <a:xfrm>
              <a:off x="3185675" y="668000"/>
              <a:ext cx="22257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47" name="Google Shape;647;p15"/>
          <p:cNvGrpSpPr/>
          <p:nvPr/>
        </p:nvGrpSpPr>
        <p:grpSpPr>
          <a:xfrm>
            <a:off x="396468" y="973912"/>
            <a:ext cx="2014177" cy="4439206"/>
            <a:chOff x="456050" y="973925"/>
            <a:chExt cx="1989900" cy="4385700"/>
          </a:xfrm>
        </p:grpSpPr>
        <p:sp>
          <p:nvSpPr>
            <p:cNvPr id="648" name="Google Shape;648;p15"/>
            <p:cNvSpPr/>
            <p:nvPr/>
          </p:nvSpPr>
          <p:spPr>
            <a:xfrm>
              <a:off x="456050" y="1343525"/>
              <a:ext cx="1989900" cy="40161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15"/>
            <p:cNvSpPr/>
            <p:nvPr/>
          </p:nvSpPr>
          <p:spPr>
            <a:xfrm>
              <a:off x="456050" y="973925"/>
              <a:ext cx="1989900" cy="3696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Produce: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650" name="Google Shape;650;p15"/>
            <p:cNvCxnSpPr/>
            <p:nvPr/>
          </p:nvCxnSpPr>
          <p:spPr>
            <a:xfrm>
              <a:off x="590125" y="16101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1" name="Google Shape;651;p15"/>
            <p:cNvCxnSpPr/>
            <p:nvPr/>
          </p:nvCxnSpPr>
          <p:spPr>
            <a:xfrm>
              <a:off x="590125" y="187844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2" name="Google Shape;652;p15"/>
            <p:cNvCxnSpPr/>
            <p:nvPr/>
          </p:nvCxnSpPr>
          <p:spPr>
            <a:xfrm>
              <a:off x="590125" y="21466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3" name="Google Shape;653;p15"/>
            <p:cNvCxnSpPr/>
            <p:nvPr/>
          </p:nvCxnSpPr>
          <p:spPr>
            <a:xfrm>
              <a:off x="590125" y="24149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54" name="Google Shape;654;p15"/>
            <p:cNvSpPr/>
            <p:nvPr/>
          </p:nvSpPr>
          <p:spPr>
            <a:xfrm>
              <a:off x="590125" y="16675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55" name="Google Shape;655;p15"/>
            <p:cNvCxnSpPr/>
            <p:nvPr/>
          </p:nvCxnSpPr>
          <p:spPr>
            <a:xfrm>
              <a:off x="590125" y="268319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6" name="Google Shape;656;p15"/>
            <p:cNvCxnSpPr/>
            <p:nvPr/>
          </p:nvCxnSpPr>
          <p:spPr>
            <a:xfrm>
              <a:off x="590125" y="29514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7" name="Google Shape;657;p15"/>
            <p:cNvCxnSpPr/>
            <p:nvPr/>
          </p:nvCxnSpPr>
          <p:spPr>
            <a:xfrm>
              <a:off x="590125" y="32196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8" name="Google Shape;658;p15"/>
            <p:cNvCxnSpPr/>
            <p:nvPr/>
          </p:nvCxnSpPr>
          <p:spPr>
            <a:xfrm>
              <a:off x="590125" y="348794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9" name="Google Shape;659;p15"/>
            <p:cNvCxnSpPr/>
            <p:nvPr/>
          </p:nvCxnSpPr>
          <p:spPr>
            <a:xfrm>
              <a:off x="590125" y="37561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0" name="Google Shape;660;p15"/>
            <p:cNvCxnSpPr/>
            <p:nvPr/>
          </p:nvCxnSpPr>
          <p:spPr>
            <a:xfrm>
              <a:off x="590125" y="40244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1" name="Google Shape;661;p15"/>
            <p:cNvCxnSpPr/>
            <p:nvPr/>
          </p:nvCxnSpPr>
          <p:spPr>
            <a:xfrm>
              <a:off x="590125" y="429269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2" name="Google Shape;662;p15"/>
            <p:cNvCxnSpPr/>
            <p:nvPr/>
          </p:nvCxnSpPr>
          <p:spPr>
            <a:xfrm>
              <a:off x="590125" y="45609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3" name="Google Shape;663;p15"/>
            <p:cNvCxnSpPr/>
            <p:nvPr/>
          </p:nvCxnSpPr>
          <p:spPr>
            <a:xfrm>
              <a:off x="590125" y="482920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4" name="Google Shape;664;p15"/>
            <p:cNvCxnSpPr/>
            <p:nvPr/>
          </p:nvCxnSpPr>
          <p:spPr>
            <a:xfrm>
              <a:off x="590125" y="509745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5" name="Google Shape;665;p15"/>
            <p:cNvSpPr/>
            <p:nvPr/>
          </p:nvSpPr>
          <p:spPr>
            <a:xfrm>
              <a:off x="590125" y="193577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15"/>
            <p:cNvSpPr/>
            <p:nvPr/>
          </p:nvSpPr>
          <p:spPr>
            <a:xfrm>
              <a:off x="590125" y="22040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15"/>
            <p:cNvSpPr/>
            <p:nvPr/>
          </p:nvSpPr>
          <p:spPr>
            <a:xfrm>
              <a:off x="590125" y="24722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15"/>
            <p:cNvSpPr/>
            <p:nvPr/>
          </p:nvSpPr>
          <p:spPr>
            <a:xfrm>
              <a:off x="590125" y="274052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15"/>
            <p:cNvSpPr/>
            <p:nvPr/>
          </p:nvSpPr>
          <p:spPr>
            <a:xfrm>
              <a:off x="590125" y="30087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15"/>
            <p:cNvSpPr/>
            <p:nvPr/>
          </p:nvSpPr>
          <p:spPr>
            <a:xfrm>
              <a:off x="590125" y="32770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15"/>
            <p:cNvSpPr/>
            <p:nvPr/>
          </p:nvSpPr>
          <p:spPr>
            <a:xfrm>
              <a:off x="590125" y="354527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15"/>
            <p:cNvSpPr/>
            <p:nvPr/>
          </p:nvSpPr>
          <p:spPr>
            <a:xfrm>
              <a:off x="590125" y="38135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15"/>
            <p:cNvSpPr/>
            <p:nvPr/>
          </p:nvSpPr>
          <p:spPr>
            <a:xfrm>
              <a:off x="590125" y="40817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15"/>
            <p:cNvSpPr/>
            <p:nvPr/>
          </p:nvSpPr>
          <p:spPr>
            <a:xfrm>
              <a:off x="590125" y="435002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15"/>
            <p:cNvSpPr/>
            <p:nvPr/>
          </p:nvSpPr>
          <p:spPr>
            <a:xfrm>
              <a:off x="590125" y="46182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15"/>
            <p:cNvSpPr/>
            <p:nvPr/>
          </p:nvSpPr>
          <p:spPr>
            <a:xfrm>
              <a:off x="590125" y="4886525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7" name="Google Shape;677;p15"/>
          <p:cNvGrpSpPr/>
          <p:nvPr/>
        </p:nvGrpSpPr>
        <p:grpSpPr>
          <a:xfrm>
            <a:off x="2753882" y="973912"/>
            <a:ext cx="2014200" cy="4439109"/>
            <a:chOff x="2753882" y="973912"/>
            <a:chExt cx="2014200" cy="4439109"/>
          </a:xfrm>
        </p:grpSpPr>
        <p:sp>
          <p:nvSpPr>
            <p:cNvPr id="678" name="Google Shape;678;p15"/>
            <p:cNvSpPr/>
            <p:nvPr/>
          </p:nvSpPr>
          <p:spPr>
            <a:xfrm>
              <a:off x="2753882" y="1348021"/>
              <a:ext cx="2014200" cy="40650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15"/>
            <p:cNvSpPr/>
            <p:nvPr/>
          </p:nvSpPr>
          <p:spPr>
            <a:xfrm>
              <a:off x="2753882" y="973912"/>
              <a:ext cx="2014200" cy="374100"/>
            </a:xfrm>
            <a:prstGeom prst="rect">
              <a:avLst/>
            </a:prstGeom>
            <a:solidFill>
              <a:srgbClr val="F9EFEC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Meat, Poultry &amp; Seafood: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680" name="Google Shape;680;p15"/>
            <p:cNvCxnSpPr/>
            <p:nvPr/>
          </p:nvCxnSpPr>
          <p:spPr>
            <a:xfrm>
              <a:off x="2889593" y="1617945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1" name="Google Shape;681;p15"/>
            <p:cNvCxnSpPr/>
            <p:nvPr/>
          </p:nvCxnSpPr>
          <p:spPr>
            <a:xfrm>
              <a:off x="2889593" y="1889468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2" name="Google Shape;682;p15"/>
            <p:cNvCxnSpPr/>
            <p:nvPr/>
          </p:nvCxnSpPr>
          <p:spPr>
            <a:xfrm>
              <a:off x="2889593" y="2160991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3" name="Google Shape;683;p15"/>
            <p:cNvCxnSpPr/>
            <p:nvPr/>
          </p:nvCxnSpPr>
          <p:spPr>
            <a:xfrm>
              <a:off x="2889593" y="2432514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84" name="Google Shape;684;p15"/>
            <p:cNvSpPr/>
            <p:nvPr/>
          </p:nvSpPr>
          <p:spPr>
            <a:xfrm>
              <a:off x="2889593" y="167597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85" name="Google Shape;685;p15"/>
            <p:cNvCxnSpPr/>
            <p:nvPr/>
          </p:nvCxnSpPr>
          <p:spPr>
            <a:xfrm>
              <a:off x="2889593" y="2704037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6" name="Google Shape;686;p15"/>
            <p:cNvCxnSpPr/>
            <p:nvPr/>
          </p:nvCxnSpPr>
          <p:spPr>
            <a:xfrm>
              <a:off x="2889593" y="2975560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7" name="Google Shape;687;p15"/>
            <p:cNvCxnSpPr/>
            <p:nvPr/>
          </p:nvCxnSpPr>
          <p:spPr>
            <a:xfrm>
              <a:off x="2889593" y="3247083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8" name="Google Shape;688;p15"/>
            <p:cNvCxnSpPr/>
            <p:nvPr/>
          </p:nvCxnSpPr>
          <p:spPr>
            <a:xfrm>
              <a:off x="2889593" y="3518606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9" name="Google Shape;689;p15"/>
            <p:cNvCxnSpPr/>
            <p:nvPr/>
          </p:nvCxnSpPr>
          <p:spPr>
            <a:xfrm>
              <a:off x="2889593" y="3790129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0" name="Google Shape;690;p15"/>
            <p:cNvCxnSpPr/>
            <p:nvPr/>
          </p:nvCxnSpPr>
          <p:spPr>
            <a:xfrm>
              <a:off x="2889593" y="4061652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1" name="Google Shape;691;p15"/>
            <p:cNvCxnSpPr/>
            <p:nvPr/>
          </p:nvCxnSpPr>
          <p:spPr>
            <a:xfrm>
              <a:off x="2889593" y="4333175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2" name="Google Shape;692;p15"/>
            <p:cNvCxnSpPr/>
            <p:nvPr/>
          </p:nvCxnSpPr>
          <p:spPr>
            <a:xfrm>
              <a:off x="2889593" y="4604698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3" name="Google Shape;693;p15"/>
            <p:cNvCxnSpPr/>
            <p:nvPr/>
          </p:nvCxnSpPr>
          <p:spPr>
            <a:xfrm>
              <a:off x="2889593" y="4876221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4" name="Google Shape;694;p15"/>
            <p:cNvCxnSpPr/>
            <p:nvPr/>
          </p:nvCxnSpPr>
          <p:spPr>
            <a:xfrm>
              <a:off x="2889593" y="5147744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5" name="Google Shape;695;p15"/>
            <p:cNvSpPr/>
            <p:nvPr/>
          </p:nvSpPr>
          <p:spPr>
            <a:xfrm>
              <a:off x="2889593" y="194749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15"/>
            <p:cNvSpPr/>
            <p:nvPr/>
          </p:nvSpPr>
          <p:spPr>
            <a:xfrm>
              <a:off x="2889593" y="221901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15"/>
            <p:cNvSpPr/>
            <p:nvPr/>
          </p:nvSpPr>
          <p:spPr>
            <a:xfrm>
              <a:off x="2889593" y="249053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15"/>
            <p:cNvSpPr/>
            <p:nvPr/>
          </p:nvSpPr>
          <p:spPr>
            <a:xfrm>
              <a:off x="2889593" y="276206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15"/>
            <p:cNvSpPr/>
            <p:nvPr/>
          </p:nvSpPr>
          <p:spPr>
            <a:xfrm>
              <a:off x="2889593" y="3033585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15"/>
            <p:cNvSpPr/>
            <p:nvPr/>
          </p:nvSpPr>
          <p:spPr>
            <a:xfrm>
              <a:off x="2889593" y="3305108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15"/>
            <p:cNvSpPr/>
            <p:nvPr/>
          </p:nvSpPr>
          <p:spPr>
            <a:xfrm>
              <a:off x="2889593" y="3576631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15"/>
            <p:cNvSpPr/>
            <p:nvPr/>
          </p:nvSpPr>
          <p:spPr>
            <a:xfrm>
              <a:off x="2889593" y="3848154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15"/>
            <p:cNvSpPr/>
            <p:nvPr/>
          </p:nvSpPr>
          <p:spPr>
            <a:xfrm>
              <a:off x="2889593" y="4119677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15"/>
            <p:cNvSpPr/>
            <p:nvPr/>
          </p:nvSpPr>
          <p:spPr>
            <a:xfrm>
              <a:off x="2889593" y="439120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15"/>
            <p:cNvSpPr/>
            <p:nvPr/>
          </p:nvSpPr>
          <p:spPr>
            <a:xfrm>
              <a:off x="2889593" y="466272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15"/>
            <p:cNvSpPr/>
            <p:nvPr/>
          </p:nvSpPr>
          <p:spPr>
            <a:xfrm>
              <a:off x="2889593" y="493424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7" name="Google Shape;707;p15"/>
          <p:cNvGrpSpPr/>
          <p:nvPr/>
        </p:nvGrpSpPr>
        <p:grpSpPr>
          <a:xfrm>
            <a:off x="396468" y="5765198"/>
            <a:ext cx="2014177" cy="4439206"/>
            <a:chOff x="456050" y="5858025"/>
            <a:chExt cx="1989900" cy="4385700"/>
          </a:xfrm>
        </p:grpSpPr>
        <p:sp>
          <p:nvSpPr>
            <p:cNvPr id="708" name="Google Shape;708;p15"/>
            <p:cNvSpPr/>
            <p:nvPr/>
          </p:nvSpPr>
          <p:spPr>
            <a:xfrm>
              <a:off x="456050" y="6227625"/>
              <a:ext cx="1989900" cy="40161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15"/>
            <p:cNvSpPr/>
            <p:nvPr/>
          </p:nvSpPr>
          <p:spPr>
            <a:xfrm>
              <a:off x="456050" y="5858025"/>
              <a:ext cx="1989900" cy="369600"/>
            </a:xfrm>
            <a:prstGeom prst="rect">
              <a:avLst/>
            </a:prstGeom>
            <a:solidFill>
              <a:srgbClr val="F9EFEC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Dry Goods &amp; Staples: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710" name="Google Shape;710;p15"/>
            <p:cNvCxnSpPr/>
            <p:nvPr/>
          </p:nvCxnSpPr>
          <p:spPr>
            <a:xfrm>
              <a:off x="590125" y="64942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1" name="Google Shape;711;p15"/>
            <p:cNvCxnSpPr/>
            <p:nvPr/>
          </p:nvCxnSpPr>
          <p:spPr>
            <a:xfrm>
              <a:off x="590125" y="676254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2" name="Google Shape;712;p15"/>
            <p:cNvCxnSpPr/>
            <p:nvPr/>
          </p:nvCxnSpPr>
          <p:spPr>
            <a:xfrm>
              <a:off x="590125" y="7030796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3" name="Google Shape;713;p15"/>
            <p:cNvCxnSpPr/>
            <p:nvPr/>
          </p:nvCxnSpPr>
          <p:spPr>
            <a:xfrm>
              <a:off x="590125" y="72990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14" name="Google Shape;714;p15"/>
            <p:cNvSpPr/>
            <p:nvPr/>
          </p:nvSpPr>
          <p:spPr>
            <a:xfrm>
              <a:off x="590125" y="65516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15" name="Google Shape;715;p15"/>
            <p:cNvCxnSpPr/>
            <p:nvPr/>
          </p:nvCxnSpPr>
          <p:spPr>
            <a:xfrm>
              <a:off x="590125" y="756729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6" name="Google Shape;716;p15"/>
            <p:cNvCxnSpPr/>
            <p:nvPr/>
          </p:nvCxnSpPr>
          <p:spPr>
            <a:xfrm>
              <a:off x="590125" y="7835547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7" name="Google Shape;717;p15"/>
            <p:cNvCxnSpPr/>
            <p:nvPr/>
          </p:nvCxnSpPr>
          <p:spPr>
            <a:xfrm>
              <a:off x="590125" y="81037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8" name="Google Shape;718;p15"/>
            <p:cNvCxnSpPr/>
            <p:nvPr/>
          </p:nvCxnSpPr>
          <p:spPr>
            <a:xfrm>
              <a:off x="590125" y="837204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9" name="Google Shape;719;p15"/>
            <p:cNvCxnSpPr/>
            <p:nvPr/>
          </p:nvCxnSpPr>
          <p:spPr>
            <a:xfrm>
              <a:off x="590125" y="8640298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0" name="Google Shape;720;p15"/>
            <p:cNvCxnSpPr/>
            <p:nvPr/>
          </p:nvCxnSpPr>
          <p:spPr>
            <a:xfrm>
              <a:off x="590125" y="89085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1" name="Google Shape;721;p15"/>
            <p:cNvCxnSpPr/>
            <p:nvPr/>
          </p:nvCxnSpPr>
          <p:spPr>
            <a:xfrm>
              <a:off x="590125" y="917679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2" name="Google Shape;722;p15"/>
            <p:cNvCxnSpPr/>
            <p:nvPr/>
          </p:nvCxnSpPr>
          <p:spPr>
            <a:xfrm>
              <a:off x="590125" y="9445049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3" name="Google Shape;723;p15"/>
            <p:cNvCxnSpPr/>
            <p:nvPr/>
          </p:nvCxnSpPr>
          <p:spPr>
            <a:xfrm>
              <a:off x="590125" y="971330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4" name="Google Shape;724;p15"/>
            <p:cNvCxnSpPr/>
            <p:nvPr/>
          </p:nvCxnSpPr>
          <p:spPr>
            <a:xfrm>
              <a:off x="590125" y="9981550"/>
              <a:ext cx="1722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5" name="Google Shape;725;p15"/>
            <p:cNvSpPr/>
            <p:nvPr/>
          </p:nvSpPr>
          <p:spPr>
            <a:xfrm>
              <a:off x="590125" y="681987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15"/>
            <p:cNvSpPr/>
            <p:nvPr/>
          </p:nvSpPr>
          <p:spPr>
            <a:xfrm>
              <a:off x="590125" y="7088121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15"/>
            <p:cNvSpPr/>
            <p:nvPr/>
          </p:nvSpPr>
          <p:spPr>
            <a:xfrm>
              <a:off x="590125" y="73563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15"/>
            <p:cNvSpPr/>
            <p:nvPr/>
          </p:nvSpPr>
          <p:spPr>
            <a:xfrm>
              <a:off x="590125" y="762462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15"/>
            <p:cNvSpPr/>
            <p:nvPr/>
          </p:nvSpPr>
          <p:spPr>
            <a:xfrm>
              <a:off x="590125" y="7892872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15"/>
            <p:cNvSpPr/>
            <p:nvPr/>
          </p:nvSpPr>
          <p:spPr>
            <a:xfrm>
              <a:off x="590125" y="81611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15"/>
            <p:cNvSpPr/>
            <p:nvPr/>
          </p:nvSpPr>
          <p:spPr>
            <a:xfrm>
              <a:off x="590125" y="842937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15"/>
            <p:cNvSpPr/>
            <p:nvPr/>
          </p:nvSpPr>
          <p:spPr>
            <a:xfrm>
              <a:off x="590125" y="8697623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15"/>
            <p:cNvSpPr/>
            <p:nvPr/>
          </p:nvSpPr>
          <p:spPr>
            <a:xfrm>
              <a:off x="590125" y="89658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15"/>
            <p:cNvSpPr/>
            <p:nvPr/>
          </p:nvSpPr>
          <p:spPr>
            <a:xfrm>
              <a:off x="590125" y="923412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15"/>
            <p:cNvSpPr/>
            <p:nvPr/>
          </p:nvSpPr>
          <p:spPr>
            <a:xfrm>
              <a:off x="590125" y="9502374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15"/>
            <p:cNvSpPr/>
            <p:nvPr/>
          </p:nvSpPr>
          <p:spPr>
            <a:xfrm>
              <a:off x="590125" y="9770625"/>
              <a:ext cx="153600" cy="1536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7" name="Google Shape;737;p15"/>
          <p:cNvGrpSpPr/>
          <p:nvPr/>
        </p:nvGrpSpPr>
        <p:grpSpPr>
          <a:xfrm>
            <a:off x="2753882" y="5765198"/>
            <a:ext cx="2014200" cy="4439109"/>
            <a:chOff x="2753882" y="5765198"/>
            <a:chExt cx="2014200" cy="4439109"/>
          </a:xfrm>
        </p:grpSpPr>
        <p:sp>
          <p:nvSpPr>
            <p:cNvPr id="738" name="Google Shape;738;p15"/>
            <p:cNvSpPr/>
            <p:nvPr/>
          </p:nvSpPr>
          <p:spPr>
            <a:xfrm>
              <a:off x="2753882" y="6139307"/>
              <a:ext cx="2014200" cy="40650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15"/>
            <p:cNvSpPr/>
            <p:nvPr/>
          </p:nvSpPr>
          <p:spPr>
            <a:xfrm>
              <a:off x="2753882" y="5765198"/>
              <a:ext cx="2014200" cy="374100"/>
            </a:xfrm>
            <a:prstGeom prst="rect">
              <a:avLst/>
            </a:prstGeom>
            <a:solidFill>
              <a:srgbClr val="F4F4EA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Canned &amp; Preserved: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740" name="Google Shape;740;p15"/>
            <p:cNvCxnSpPr/>
            <p:nvPr/>
          </p:nvCxnSpPr>
          <p:spPr>
            <a:xfrm>
              <a:off x="2889593" y="6409231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1" name="Google Shape;741;p15"/>
            <p:cNvCxnSpPr/>
            <p:nvPr/>
          </p:nvCxnSpPr>
          <p:spPr>
            <a:xfrm>
              <a:off x="2889593" y="6680754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2" name="Google Shape;742;p15"/>
            <p:cNvCxnSpPr/>
            <p:nvPr/>
          </p:nvCxnSpPr>
          <p:spPr>
            <a:xfrm>
              <a:off x="2889593" y="6952277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3" name="Google Shape;743;p15"/>
            <p:cNvCxnSpPr/>
            <p:nvPr/>
          </p:nvCxnSpPr>
          <p:spPr>
            <a:xfrm>
              <a:off x="2889593" y="7223800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44" name="Google Shape;744;p15"/>
            <p:cNvSpPr/>
            <p:nvPr/>
          </p:nvSpPr>
          <p:spPr>
            <a:xfrm>
              <a:off x="2889593" y="646725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45" name="Google Shape;745;p15"/>
            <p:cNvCxnSpPr/>
            <p:nvPr/>
          </p:nvCxnSpPr>
          <p:spPr>
            <a:xfrm>
              <a:off x="2889593" y="7495323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6" name="Google Shape;746;p15"/>
            <p:cNvCxnSpPr/>
            <p:nvPr/>
          </p:nvCxnSpPr>
          <p:spPr>
            <a:xfrm>
              <a:off x="2889593" y="7766846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7" name="Google Shape;747;p15"/>
            <p:cNvCxnSpPr/>
            <p:nvPr/>
          </p:nvCxnSpPr>
          <p:spPr>
            <a:xfrm>
              <a:off x="2889593" y="8038369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8" name="Google Shape;748;p15"/>
            <p:cNvCxnSpPr/>
            <p:nvPr/>
          </p:nvCxnSpPr>
          <p:spPr>
            <a:xfrm>
              <a:off x="2889593" y="8309892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9" name="Google Shape;749;p15"/>
            <p:cNvCxnSpPr/>
            <p:nvPr/>
          </p:nvCxnSpPr>
          <p:spPr>
            <a:xfrm>
              <a:off x="2889593" y="8581415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0" name="Google Shape;750;p15"/>
            <p:cNvCxnSpPr/>
            <p:nvPr/>
          </p:nvCxnSpPr>
          <p:spPr>
            <a:xfrm>
              <a:off x="2889593" y="8852938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1" name="Google Shape;751;p15"/>
            <p:cNvCxnSpPr/>
            <p:nvPr/>
          </p:nvCxnSpPr>
          <p:spPr>
            <a:xfrm>
              <a:off x="2889593" y="9124461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2" name="Google Shape;752;p15"/>
            <p:cNvCxnSpPr/>
            <p:nvPr/>
          </p:nvCxnSpPr>
          <p:spPr>
            <a:xfrm>
              <a:off x="2889593" y="9395984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3" name="Google Shape;753;p15"/>
            <p:cNvCxnSpPr/>
            <p:nvPr/>
          </p:nvCxnSpPr>
          <p:spPr>
            <a:xfrm>
              <a:off x="2889593" y="9667507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4" name="Google Shape;754;p15"/>
            <p:cNvCxnSpPr/>
            <p:nvPr/>
          </p:nvCxnSpPr>
          <p:spPr>
            <a:xfrm>
              <a:off x="2889593" y="9939030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55" name="Google Shape;755;p15"/>
            <p:cNvSpPr/>
            <p:nvPr/>
          </p:nvSpPr>
          <p:spPr>
            <a:xfrm>
              <a:off x="2889593" y="673877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15"/>
            <p:cNvSpPr/>
            <p:nvPr/>
          </p:nvSpPr>
          <p:spPr>
            <a:xfrm>
              <a:off x="2889593" y="701030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15"/>
            <p:cNvSpPr/>
            <p:nvPr/>
          </p:nvSpPr>
          <p:spPr>
            <a:xfrm>
              <a:off x="2889593" y="7281825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15"/>
            <p:cNvSpPr/>
            <p:nvPr/>
          </p:nvSpPr>
          <p:spPr>
            <a:xfrm>
              <a:off x="2889593" y="7553348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15"/>
            <p:cNvSpPr/>
            <p:nvPr/>
          </p:nvSpPr>
          <p:spPr>
            <a:xfrm>
              <a:off x="2889593" y="7824871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15"/>
            <p:cNvSpPr/>
            <p:nvPr/>
          </p:nvSpPr>
          <p:spPr>
            <a:xfrm>
              <a:off x="2889593" y="8096394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15"/>
            <p:cNvSpPr/>
            <p:nvPr/>
          </p:nvSpPr>
          <p:spPr>
            <a:xfrm>
              <a:off x="2889593" y="8367917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15"/>
            <p:cNvSpPr/>
            <p:nvPr/>
          </p:nvSpPr>
          <p:spPr>
            <a:xfrm>
              <a:off x="2889593" y="863944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15"/>
            <p:cNvSpPr/>
            <p:nvPr/>
          </p:nvSpPr>
          <p:spPr>
            <a:xfrm>
              <a:off x="2889593" y="891096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15"/>
            <p:cNvSpPr/>
            <p:nvPr/>
          </p:nvSpPr>
          <p:spPr>
            <a:xfrm>
              <a:off x="2889593" y="918248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15"/>
            <p:cNvSpPr/>
            <p:nvPr/>
          </p:nvSpPr>
          <p:spPr>
            <a:xfrm>
              <a:off x="2889593" y="945400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15"/>
            <p:cNvSpPr/>
            <p:nvPr/>
          </p:nvSpPr>
          <p:spPr>
            <a:xfrm>
              <a:off x="2889593" y="972553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7" name="Google Shape;767;p15"/>
          <p:cNvGrpSpPr/>
          <p:nvPr/>
        </p:nvGrpSpPr>
        <p:grpSpPr>
          <a:xfrm>
            <a:off x="5149241" y="973912"/>
            <a:ext cx="2014200" cy="4439109"/>
            <a:chOff x="5149241" y="973912"/>
            <a:chExt cx="2014200" cy="4439109"/>
          </a:xfrm>
        </p:grpSpPr>
        <p:sp>
          <p:nvSpPr>
            <p:cNvPr id="768" name="Google Shape;768;p15"/>
            <p:cNvSpPr/>
            <p:nvPr/>
          </p:nvSpPr>
          <p:spPr>
            <a:xfrm>
              <a:off x="5149241" y="1348021"/>
              <a:ext cx="2014200" cy="4065000"/>
            </a:xfrm>
            <a:prstGeom prst="rect">
              <a:avLst/>
            </a:prstGeom>
            <a:noFill/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15"/>
            <p:cNvSpPr/>
            <p:nvPr/>
          </p:nvSpPr>
          <p:spPr>
            <a:xfrm>
              <a:off x="5149241" y="973912"/>
              <a:ext cx="2014200" cy="374100"/>
            </a:xfrm>
            <a:prstGeom prst="rect">
              <a:avLst/>
            </a:prstGeom>
            <a:solidFill>
              <a:srgbClr val="E1E8EE"/>
            </a:solidFill>
            <a:ln cap="flat" cmpd="sng" w="9525">
              <a:solidFill>
                <a:srgbClr val="96969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rPr>
                <a:t>Dairy &amp; Eggs:</a:t>
              </a:r>
              <a:endParaRPr sz="1100">
                <a:solidFill>
                  <a:srgbClr val="565656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770" name="Google Shape;770;p15"/>
            <p:cNvCxnSpPr/>
            <p:nvPr/>
          </p:nvCxnSpPr>
          <p:spPr>
            <a:xfrm>
              <a:off x="5284951" y="1617945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1" name="Google Shape;771;p15"/>
            <p:cNvCxnSpPr/>
            <p:nvPr/>
          </p:nvCxnSpPr>
          <p:spPr>
            <a:xfrm>
              <a:off x="5284951" y="1889468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2" name="Google Shape;772;p15"/>
            <p:cNvCxnSpPr/>
            <p:nvPr/>
          </p:nvCxnSpPr>
          <p:spPr>
            <a:xfrm>
              <a:off x="5284951" y="2160991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3" name="Google Shape;773;p15"/>
            <p:cNvCxnSpPr/>
            <p:nvPr/>
          </p:nvCxnSpPr>
          <p:spPr>
            <a:xfrm>
              <a:off x="5284951" y="2432514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4" name="Google Shape;774;p15"/>
            <p:cNvCxnSpPr/>
            <p:nvPr/>
          </p:nvCxnSpPr>
          <p:spPr>
            <a:xfrm>
              <a:off x="5284951" y="2704037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5" name="Google Shape;775;p15"/>
            <p:cNvCxnSpPr/>
            <p:nvPr/>
          </p:nvCxnSpPr>
          <p:spPr>
            <a:xfrm>
              <a:off x="5284951" y="2975560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6" name="Google Shape;776;p15"/>
            <p:cNvCxnSpPr/>
            <p:nvPr/>
          </p:nvCxnSpPr>
          <p:spPr>
            <a:xfrm>
              <a:off x="5284951" y="3247083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7" name="Google Shape;777;p15"/>
            <p:cNvCxnSpPr/>
            <p:nvPr/>
          </p:nvCxnSpPr>
          <p:spPr>
            <a:xfrm>
              <a:off x="5284951" y="3518606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8" name="Google Shape;778;p15"/>
            <p:cNvCxnSpPr/>
            <p:nvPr/>
          </p:nvCxnSpPr>
          <p:spPr>
            <a:xfrm>
              <a:off x="5284951" y="3790129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9" name="Google Shape;779;p15"/>
            <p:cNvCxnSpPr/>
            <p:nvPr/>
          </p:nvCxnSpPr>
          <p:spPr>
            <a:xfrm>
              <a:off x="5284951" y="4061652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0" name="Google Shape;780;p15"/>
            <p:cNvCxnSpPr/>
            <p:nvPr/>
          </p:nvCxnSpPr>
          <p:spPr>
            <a:xfrm>
              <a:off x="5284951" y="4333175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1" name="Google Shape;781;p15"/>
            <p:cNvCxnSpPr/>
            <p:nvPr/>
          </p:nvCxnSpPr>
          <p:spPr>
            <a:xfrm>
              <a:off x="5284951" y="4604698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2" name="Google Shape;782;p15"/>
            <p:cNvCxnSpPr/>
            <p:nvPr/>
          </p:nvCxnSpPr>
          <p:spPr>
            <a:xfrm>
              <a:off x="5284951" y="4876221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3" name="Google Shape;783;p15"/>
            <p:cNvCxnSpPr/>
            <p:nvPr/>
          </p:nvCxnSpPr>
          <p:spPr>
            <a:xfrm>
              <a:off x="5284951" y="5147744"/>
              <a:ext cx="17433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84" name="Google Shape;784;p15"/>
            <p:cNvSpPr/>
            <p:nvPr/>
          </p:nvSpPr>
          <p:spPr>
            <a:xfrm>
              <a:off x="5284943" y="167597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15"/>
            <p:cNvSpPr/>
            <p:nvPr/>
          </p:nvSpPr>
          <p:spPr>
            <a:xfrm>
              <a:off x="5284943" y="194749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15"/>
            <p:cNvSpPr/>
            <p:nvPr/>
          </p:nvSpPr>
          <p:spPr>
            <a:xfrm>
              <a:off x="5284943" y="221901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15"/>
            <p:cNvSpPr/>
            <p:nvPr/>
          </p:nvSpPr>
          <p:spPr>
            <a:xfrm>
              <a:off x="5284943" y="249053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15"/>
            <p:cNvSpPr/>
            <p:nvPr/>
          </p:nvSpPr>
          <p:spPr>
            <a:xfrm>
              <a:off x="5284943" y="276206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15"/>
            <p:cNvSpPr/>
            <p:nvPr/>
          </p:nvSpPr>
          <p:spPr>
            <a:xfrm>
              <a:off x="5284943" y="3033585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15"/>
            <p:cNvSpPr/>
            <p:nvPr/>
          </p:nvSpPr>
          <p:spPr>
            <a:xfrm>
              <a:off x="5284943" y="3305108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15"/>
            <p:cNvSpPr/>
            <p:nvPr/>
          </p:nvSpPr>
          <p:spPr>
            <a:xfrm>
              <a:off x="5284943" y="3576631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15"/>
            <p:cNvSpPr/>
            <p:nvPr/>
          </p:nvSpPr>
          <p:spPr>
            <a:xfrm>
              <a:off x="5284943" y="3848154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15"/>
            <p:cNvSpPr/>
            <p:nvPr/>
          </p:nvSpPr>
          <p:spPr>
            <a:xfrm>
              <a:off x="5284943" y="4119677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15"/>
            <p:cNvSpPr/>
            <p:nvPr/>
          </p:nvSpPr>
          <p:spPr>
            <a:xfrm>
              <a:off x="5284943" y="439120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15"/>
            <p:cNvSpPr/>
            <p:nvPr/>
          </p:nvSpPr>
          <p:spPr>
            <a:xfrm>
              <a:off x="5284943" y="466272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15"/>
            <p:cNvSpPr/>
            <p:nvPr/>
          </p:nvSpPr>
          <p:spPr>
            <a:xfrm>
              <a:off x="5284943" y="493424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7" name="Google Shape;797;p15"/>
          <p:cNvGrpSpPr/>
          <p:nvPr/>
        </p:nvGrpSpPr>
        <p:grpSpPr>
          <a:xfrm>
            <a:off x="5149241" y="5765198"/>
            <a:ext cx="2014177" cy="4439206"/>
            <a:chOff x="5149241" y="5765198"/>
            <a:chExt cx="2014177" cy="4439206"/>
          </a:xfrm>
        </p:grpSpPr>
        <p:grpSp>
          <p:nvGrpSpPr>
            <p:cNvPr id="798" name="Google Shape;798;p15"/>
            <p:cNvGrpSpPr/>
            <p:nvPr/>
          </p:nvGrpSpPr>
          <p:grpSpPr>
            <a:xfrm>
              <a:off x="5149241" y="5765198"/>
              <a:ext cx="2014177" cy="4439206"/>
              <a:chOff x="5151538" y="5858025"/>
              <a:chExt cx="1989900" cy="4385700"/>
            </a:xfrm>
          </p:grpSpPr>
          <p:sp>
            <p:nvSpPr>
              <p:cNvPr id="799" name="Google Shape;799;p15"/>
              <p:cNvSpPr/>
              <p:nvPr/>
            </p:nvSpPr>
            <p:spPr>
              <a:xfrm>
                <a:off x="5151538" y="6227625"/>
                <a:ext cx="1989900" cy="4016100"/>
              </a:xfrm>
              <a:prstGeom prst="rect">
                <a:avLst/>
              </a:prstGeom>
              <a:noFill/>
              <a:ln cap="flat" cmpd="sng" w="9525">
                <a:solidFill>
                  <a:srgbClr val="96969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0" name="Google Shape;800;p15"/>
              <p:cNvSpPr/>
              <p:nvPr/>
            </p:nvSpPr>
            <p:spPr>
              <a:xfrm>
                <a:off x="5151538" y="5858025"/>
                <a:ext cx="1989900" cy="369600"/>
              </a:xfrm>
              <a:prstGeom prst="rect">
                <a:avLst/>
              </a:prstGeom>
              <a:solidFill>
                <a:srgbClr val="E4E8E7"/>
              </a:solidFill>
              <a:ln cap="flat" cmpd="sng" w="9525">
                <a:solidFill>
                  <a:srgbClr val="96969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65656"/>
                    </a:solidFill>
                    <a:latin typeface="Kalnia"/>
                    <a:ea typeface="Kalnia"/>
                    <a:cs typeface="Kalnia"/>
                    <a:sym typeface="Kalnia"/>
                  </a:rPr>
                  <a:t>Condiments &amp; Spices:</a:t>
                </a:r>
                <a:endParaRPr sz="1100">
                  <a:solidFill>
                    <a:srgbClr val="565656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801" name="Google Shape;801;p15"/>
              <p:cNvCxnSpPr/>
              <p:nvPr/>
            </p:nvCxnSpPr>
            <p:spPr>
              <a:xfrm>
                <a:off x="5285613" y="6494296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2" name="Google Shape;802;p15"/>
              <p:cNvCxnSpPr/>
              <p:nvPr/>
            </p:nvCxnSpPr>
            <p:spPr>
              <a:xfrm>
                <a:off x="5285613" y="6762546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3" name="Google Shape;803;p15"/>
              <p:cNvCxnSpPr/>
              <p:nvPr/>
            </p:nvCxnSpPr>
            <p:spPr>
              <a:xfrm>
                <a:off x="5285613" y="7030796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4" name="Google Shape;804;p15"/>
              <p:cNvCxnSpPr/>
              <p:nvPr/>
            </p:nvCxnSpPr>
            <p:spPr>
              <a:xfrm>
                <a:off x="5285613" y="7299047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5" name="Google Shape;805;p15"/>
              <p:cNvCxnSpPr/>
              <p:nvPr/>
            </p:nvCxnSpPr>
            <p:spPr>
              <a:xfrm>
                <a:off x="5285613" y="7567297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6" name="Google Shape;806;p15"/>
              <p:cNvCxnSpPr/>
              <p:nvPr/>
            </p:nvCxnSpPr>
            <p:spPr>
              <a:xfrm>
                <a:off x="5285613" y="7835547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7" name="Google Shape;807;p15"/>
              <p:cNvCxnSpPr/>
              <p:nvPr/>
            </p:nvCxnSpPr>
            <p:spPr>
              <a:xfrm>
                <a:off x="5285613" y="8103798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8" name="Google Shape;808;p15"/>
              <p:cNvCxnSpPr/>
              <p:nvPr/>
            </p:nvCxnSpPr>
            <p:spPr>
              <a:xfrm>
                <a:off x="5285613" y="8372048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9" name="Google Shape;809;p15"/>
              <p:cNvCxnSpPr/>
              <p:nvPr/>
            </p:nvCxnSpPr>
            <p:spPr>
              <a:xfrm>
                <a:off x="5285613" y="8640298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0" name="Google Shape;810;p15"/>
              <p:cNvCxnSpPr/>
              <p:nvPr/>
            </p:nvCxnSpPr>
            <p:spPr>
              <a:xfrm>
                <a:off x="5285613" y="8908549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1" name="Google Shape;811;p15"/>
              <p:cNvCxnSpPr/>
              <p:nvPr/>
            </p:nvCxnSpPr>
            <p:spPr>
              <a:xfrm>
                <a:off x="5285613" y="9176799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2" name="Google Shape;812;p15"/>
              <p:cNvCxnSpPr/>
              <p:nvPr/>
            </p:nvCxnSpPr>
            <p:spPr>
              <a:xfrm>
                <a:off x="5285613" y="9445049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3" name="Google Shape;813;p15"/>
              <p:cNvCxnSpPr/>
              <p:nvPr/>
            </p:nvCxnSpPr>
            <p:spPr>
              <a:xfrm>
                <a:off x="5285613" y="9713300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4" name="Google Shape;814;p15"/>
              <p:cNvCxnSpPr/>
              <p:nvPr/>
            </p:nvCxnSpPr>
            <p:spPr>
              <a:xfrm>
                <a:off x="5285613" y="9981550"/>
                <a:ext cx="172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815" name="Google Shape;815;p15"/>
            <p:cNvSpPr/>
            <p:nvPr/>
          </p:nvSpPr>
          <p:spPr>
            <a:xfrm>
              <a:off x="5284905" y="646725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15"/>
            <p:cNvSpPr/>
            <p:nvPr/>
          </p:nvSpPr>
          <p:spPr>
            <a:xfrm>
              <a:off x="5284905" y="673877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15"/>
            <p:cNvSpPr/>
            <p:nvPr/>
          </p:nvSpPr>
          <p:spPr>
            <a:xfrm>
              <a:off x="5284905" y="701030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15"/>
            <p:cNvSpPr/>
            <p:nvPr/>
          </p:nvSpPr>
          <p:spPr>
            <a:xfrm>
              <a:off x="5284905" y="7281825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15"/>
            <p:cNvSpPr/>
            <p:nvPr/>
          </p:nvSpPr>
          <p:spPr>
            <a:xfrm>
              <a:off x="5284905" y="7553348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15"/>
            <p:cNvSpPr/>
            <p:nvPr/>
          </p:nvSpPr>
          <p:spPr>
            <a:xfrm>
              <a:off x="5284905" y="7824871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15"/>
            <p:cNvSpPr/>
            <p:nvPr/>
          </p:nvSpPr>
          <p:spPr>
            <a:xfrm>
              <a:off x="5284905" y="8096394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15"/>
            <p:cNvSpPr/>
            <p:nvPr/>
          </p:nvSpPr>
          <p:spPr>
            <a:xfrm>
              <a:off x="5284905" y="8367917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15"/>
            <p:cNvSpPr/>
            <p:nvPr/>
          </p:nvSpPr>
          <p:spPr>
            <a:xfrm>
              <a:off x="5284905" y="8639440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15"/>
            <p:cNvSpPr/>
            <p:nvPr/>
          </p:nvSpPr>
          <p:spPr>
            <a:xfrm>
              <a:off x="5284905" y="8910963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15"/>
            <p:cNvSpPr/>
            <p:nvPr/>
          </p:nvSpPr>
          <p:spPr>
            <a:xfrm>
              <a:off x="5284905" y="9182486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15"/>
            <p:cNvSpPr/>
            <p:nvPr/>
          </p:nvSpPr>
          <p:spPr>
            <a:xfrm>
              <a:off x="5284905" y="9454009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15"/>
            <p:cNvSpPr/>
            <p:nvPr/>
          </p:nvSpPr>
          <p:spPr>
            <a:xfrm>
              <a:off x="5284905" y="9725532"/>
              <a:ext cx="155400" cy="155400"/>
            </a:xfrm>
            <a:prstGeom prst="ellipse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