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Caveat"/>
      <p:regular r:id="rId6"/>
      <p:bold r:id="rId7"/>
    </p:embeddedFont>
    <p:embeddedFont>
      <p:font typeface="Montserrat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9" Type="http://schemas.openxmlformats.org/officeDocument/2006/relationships/font" Target="fonts/Montserrat-bold.fntdata"/><Relationship Id="rId5" Type="http://schemas.openxmlformats.org/officeDocument/2006/relationships/slide" Target="slides/slide1.xml"/><Relationship Id="rId6" Type="http://schemas.openxmlformats.org/officeDocument/2006/relationships/font" Target="fonts/Caveat-regular.fntdata"/><Relationship Id="rId7" Type="http://schemas.openxmlformats.org/officeDocument/2006/relationships/font" Target="fonts/Caveat-bold.fntdata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1" Type="http://schemas.openxmlformats.org/officeDocument/2006/relationships/image" Target="../media/image7.png"/><Relationship Id="rId10" Type="http://schemas.openxmlformats.org/officeDocument/2006/relationships/image" Target="../media/image10.png"/><Relationship Id="rId12" Type="http://schemas.openxmlformats.org/officeDocument/2006/relationships/image" Target="../media/image8.png"/><Relationship Id="rId9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50"/>
            <a:ext cx="7560000" cy="10692000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1752850" y="322600"/>
            <a:ext cx="40542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47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rPr>
              <a:t>DINNER MENU</a:t>
            </a:r>
            <a:endParaRPr b="1" sz="4700">
              <a:solidFill>
                <a:srgbClr val="0349A6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id="56" name="Google Shape;56;p13" title="Group 72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925" y="382250"/>
            <a:ext cx="264150" cy="27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 title="Group 73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7725" y="408950"/>
            <a:ext cx="209075" cy="17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 title="Group 74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40875" y="6580025"/>
            <a:ext cx="405000" cy="43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title="Group 77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9200" y="7771175"/>
            <a:ext cx="284950" cy="30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 title="Group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3834450"/>
            <a:ext cx="1065726" cy="108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 title="Group-1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555450" y="2282426"/>
            <a:ext cx="1004549" cy="105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 title="Group-2.pn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280250" y="8575050"/>
            <a:ext cx="1279751" cy="1308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224" y="8683576"/>
            <a:ext cx="1392276" cy="1631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 title="Group 69.png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449225" y="412408"/>
            <a:ext cx="376117" cy="539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 title="Group 70.png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730237" y="422869"/>
            <a:ext cx="405000" cy="5834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Google Shape;66;p13"/>
          <p:cNvGrpSpPr/>
          <p:nvPr/>
        </p:nvGrpSpPr>
        <p:grpSpPr>
          <a:xfrm>
            <a:off x="1443175" y="1598700"/>
            <a:ext cx="4692000" cy="1157225"/>
            <a:chOff x="1443175" y="1598700"/>
            <a:chExt cx="4692000" cy="1157225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MONDAY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68" name="Google Shape;68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" name="Google Shape;72;p13"/>
          <p:cNvGrpSpPr/>
          <p:nvPr/>
        </p:nvGrpSpPr>
        <p:grpSpPr>
          <a:xfrm>
            <a:off x="4319980" y="1105175"/>
            <a:ext cx="1815195" cy="246300"/>
            <a:chOff x="4319980" y="1105175"/>
            <a:chExt cx="1815195" cy="246300"/>
          </a:xfrm>
        </p:grpSpPr>
        <p:cxnSp>
          <p:nvCxnSpPr>
            <p:cNvPr id="73" name="Google Shape;73;p13"/>
            <p:cNvCxnSpPr/>
            <p:nvPr/>
          </p:nvCxnSpPr>
          <p:spPr>
            <a:xfrm>
              <a:off x="4981075" y="1327670"/>
              <a:ext cx="11541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4" name="Google Shape;74;p13"/>
            <p:cNvSpPr txBox="1"/>
            <p:nvPr/>
          </p:nvSpPr>
          <p:spPr>
            <a:xfrm>
              <a:off x="4319980" y="1105175"/>
              <a:ext cx="6813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2D2D2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DATE:</a:t>
              </a:r>
              <a:endParaRPr sz="1600">
                <a:solidFill>
                  <a:srgbClr val="2D2D2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1443175" y="2855209"/>
            <a:ext cx="4692000" cy="1157225"/>
            <a:chOff x="1443175" y="1598700"/>
            <a:chExt cx="4692000" cy="1157225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TUESDAY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77" name="Google Shape;77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1" name="Google Shape;81;p13"/>
          <p:cNvGrpSpPr/>
          <p:nvPr/>
        </p:nvGrpSpPr>
        <p:grpSpPr>
          <a:xfrm>
            <a:off x="1443175" y="4111709"/>
            <a:ext cx="4692000" cy="1157225"/>
            <a:chOff x="1443175" y="1598700"/>
            <a:chExt cx="4692000" cy="1157225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WEDNESDAY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83" name="Google Shape;83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7" name="Google Shape;87;p13"/>
          <p:cNvGrpSpPr/>
          <p:nvPr/>
        </p:nvGrpSpPr>
        <p:grpSpPr>
          <a:xfrm>
            <a:off x="1443175" y="5368209"/>
            <a:ext cx="4692000" cy="1157225"/>
            <a:chOff x="1443175" y="1598700"/>
            <a:chExt cx="4692000" cy="1157225"/>
          </a:xfrm>
        </p:grpSpPr>
        <p:sp>
          <p:nvSpPr>
            <p:cNvPr id="88" name="Google Shape;88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THURSDAY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89" name="Google Shape;89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3" name="Google Shape;93;p13"/>
          <p:cNvGrpSpPr/>
          <p:nvPr/>
        </p:nvGrpSpPr>
        <p:grpSpPr>
          <a:xfrm>
            <a:off x="1443175" y="6624709"/>
            <a:ext cx="4692000" cy="1157225"/>
            <a:chOff x="1443175" y="1598700"/>
            <a:chExt cx="4692000" cy="1157225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FRIDAY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95" name="Google Shape;95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9" name="Google Shape;99;p13"/>
          <p:cNvGrpSpPr/>
          <p:nvPr/>
        </p:nvGrpSpPr>
        <p:grpSpPr>
          <a:xfrm>
            <a:off x="1443175" y="7881209"/>
            <a:ext cx="4692000" cy="1157225"/>
            <a:chOff x="1443175" y="1598700"/>
            <a:chExt cx="4692000" cy="1157225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SATURDAY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101" name="Google Shape;101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5" name="Google Shape;105;p13"/>
          <p:cNvGrpSpPr/>
          <p:nvPr/>
        </p:nvGrpSpPr>
        <p:grpSpPr>
          <a:xfrm>
            <a:off x="1443175" y="9137709"/>
            <a:ext cx="4692000" cy="1157225"/>
            <a:chOff x="1443175" y="1598700"/>
            <a:chExt cx="4692000" cy="1157225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2952925" y="1598700"/>
              <a:ext cx="16725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100">
                  <a:solidFill>
                    <a:srgbClr val="0349A6"/>
                  </a:solidFill>
                  <a:latin typeface="Caveat"/>
                  <a:ea typeface="Caveat"/>
                  <a:cs typeface="Caveat"/>
                  <a:sym typeface="Caveat"/>
                </a:rPr>
                <a:t>SUNDAY</a:t>
              </a:r>
              <a:endParaRPr b="1" sz="2100">
                <a:solidFill>
                  <a:srgbClr val="0349A6"/>
                </a:solidFill>
                <a:latin typeface="Caveat"/>
                <a:ea typeface="Caveat"/>
                <a:cs typeface="Caveat"/>
                <a:sym typeface="Caveat"/>
              </a:endParaRPr>
            </a:p>
          </p:txBody>
        </p:sp>
        <p:cxnSp>
          <p:nvCxnSpPr>
            <p:cNvPr id="107" name="Google Shape;107;p13"/>
            <p:cNvCxnSpPr/>
            <p:nvPr/>
          </p:nvCxnSpPr>
          <p:spPr>
            <a:xfrm>
              <a:off x="1443175" y="20271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1443175" y="2265250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1443175" y="251057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1443175" y="2755925"/>
              <a:ext cx="4692000" cy="0"/>
            </a:xfrm>
            <a:prstGeom prst="straightConnector1">
              <a:avLst/>
            </a:prstGeom>
            <a:noFill/>
            <a:ln cap="flat" cmpd="sng" w="9525">
              <a:solidFill>
                <a:srgbClr val="2D2D2D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