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Raleway"/>
      <p:regular r:id="rId7"/>
      <p:bold r:id="rId8"/>
      <p:italic r:id="rId9"/>
      <p:boldItalic r:id="rId10"/>
    </p:embeddedFont>
    <p:embeddedFont>
      <p:font typeface="Josefin Sans ExtraLight"/>
      <p:regular r:id="rId11"/>
      <p:bold r:id="rId12"/>
      <p:italic r:id="rId13"/>
      <p:boldItalic r:id="rId14"/>
    </p:embeddedFont>
    <p:embeddedFont>
      <p:font typeface="Josefin Sans"/>
      <p:regular r:id="rId15"/>
      <p:bold r:id="rId16"/>
      <p:italic r:id="rId17"/>
      <p:boldItalic r:id="rId18"/>
    </p:embeddedFont>
    <p:embeddedFont>
      <p:font typeface="Josefin Sans SemiBold"/>
      <p:regular r:id="rId19"/>
      <p:bold r:id="rId20"/>
      <p:italic r:id="rId21"/>
      <p:boldItalic r:id="rId22"/>
    </p:embeddedFont>
    <p:embeddedFont>
      <p:font typeface="Glegoo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45">
          <p15:clr>
            <a:srgbClr val="A4A3A4"/>
          </p15:clr>
        </p15:guide>
        <p15:guide id="2" pos="1361">
          <p15:clr>
            <a:srgbClr val="A4A3A4"/>
          </p15:clr>
        </p15:guide>
        <p15:guide id="3" pos="20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45" orient="horz"/>
        <p:guide pos="1361"/>
        <p:guide pos="20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JosefinSansSemiBold-bold.fntdata"/><Relationship Id="rId11" Type="http://schemas.openxmlformats.org/officeDocument/2006/relationships/font" Target="fonts/JosefinSansExtraLight-regular.fntdata"/><Relationship Id="rId22" Type="http://schemas.openxmlformats.org/officeDocument/2006/relationships/font" Target="fonts/JosefinSansSemiBold-boldItalic.fntdata"/><Relationship Id="rId10" Type="http://schemas.openxmlformats.org/officeDocument/2006/relationships/font" Target="fonts/Raleway-boldItalic.fntdata"/><Relationship Id="rId21" Type="http://schemas.openxmlformats.org/officeDocument/2006/relationships/font" Target="fonts/JosefinSansSemiBold-italic.fntdata"/><Relationship Id="rId13" Type="http://schemas.openxmlformats.org/officeDocument/2006/relationships/font" Target="fonts/JosefinSansExtraLight-italic.fntdata"/><Relationship Id="rId24" Type="http://schemas.openxmlformats.org/officeDocument/2006/relationships/font" Target="fonts/Glegoo-bold.fntdata"/><Relationship Id="rId12" Type="http://schemas.openxmlformats.org/officeDocument/2006/relationships/font" Target="fonts/JosefinSansExtraLight-bold.fntdata"/><Relationship Id="rId23" Type="http://schemas.openxmlformats.org/officeDocument/2006/relationships/font" Target="fonts/Glego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italic.fntdata"/><Relationship Id="rId15" Type="http://schemas.openxmlformats.org/officeDocument/2006/relationships/font" Target="fonts/JosefinSans-regular.fntdata"/><Relationship Id="rId14" Type="http://schemas.openxmlformats.org/officeDocument/2006/relationships/font" Target="fonts/JosefinSansExtraLight-boldItalic.fntdata"/><Relationship Id="rId17" Type="http://schemas.openxmlformats.org/officeDocument/2006/relationships/font" Target="fonts/JosefinSans-italic.fntdata"/><Relationship Id="rId16" Type="http://schemas.openxmlformats.org/officeDocument/2006/relationships/font" Target="fonts/JosefinSans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JosefinSansSemiBold-regular.fntdata"/><Relationship Id="rId6" Type="http://schemas.openxmlformats.org/officeDocument/2006/relationships/slide" Target="slides/slide1.xml"/><Relationship Id="rId18" Type="http://schemas.openxmlformats.org/officeDocument/2006/relationships/font" Target="fonts/JosefinSans-boldItalic.fntdata"/><Relationship Id="rId7" Type="http://schemas.openxmlformats.org/officeDocument/2006/relationships/font" Target="fonts/Raleway-regular.fntdata"/><Relationship Id="rId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0" y="2344100"/>
            <a:ext cx="10692000" cy="5114100"/>
          </a:xfrm>
          <a:prstGeom prst="rect">
            <a:avLst/>
          </a:prstGeom>
          <a:solidFill>
            <a:srgbClr val="DBE2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367" r="367" t="497"/>
          <a:stretch/>
        </p:blipFill>
        <p:spPr>
          <a:xfrm>
            <a:off x="0" y="0"/>
            <a:ext cx="10691999" cy="234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450" y="537450"/>
            <a:ext cx="1422525" cy="1313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13"/>
          <p:cNvGrpSpPr/>
          <p:nvPr/>
        </p:nvGrpSpPr>
        <p:grpSpPr>
          <a:xfrm>
            <a:off x="2260200" y="355202"/>
            <a:ext cx="8421901" cy="1610146"/>
            <a:chOff x="2260200" y="355202"/>
            <a:chExt cx="8421901" cy="1610146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2260201" y="355202"/>
              <a:ext cx="84219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6800">
                  <a:solidFill>
                    <a:srgbClr val="44665B"/>
                  </a:solidFill>
                  <a:latin typeface="Glegoo"/>
                  <a:ea typeface="Glegoo"/>
                  <a:cs typeface="Glegoo"/>
                  <a:sym typeface="Glegoo"/>
                </a:rPr>
                <a:t>SPRING SEMESTER</a:t>
              </a:r>
              <a:endParaRPr b="1" sz="6800">
                <a:solidFill>
                  <a:srgbClr val="44665B"/>
                </a:solidFill>
                <a:latin typeface="Glegoo"/>
                <a:ea typeface="Glegoo"/>
                <a:cs typeface="Glegoo"/>
                <a:sym typeface="Glegoo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2260200" y="1318849"/>
              <a:ext cx="5018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4200">
                  <a:solidFill>
                    <a:srgbClr val="44665B"/>
                  </a:solidFill>
                  <a:latin typeface="Glegoo"/>
                  <a:ea typeface="Glegoo"/>
                  <a:cs typeface="Glegoo"/>
                  <a:sym typeface="Glegoo"/>
                </a:rPr>
                <a:t>2022 SCHEDULE</a:t>
              </a:r>
              <a:endParaRPr b="1" sz="4200">
                <a:solidFill>
                  <a:srgbClr val="44665B"/>
                </a:solidFill>
                <a:latin typeface="Glegoo"/>
                <a:ea typeface="Glegoo"/>
                <a:cs typeface="Glegoo"/>
                <a:sym typeface="Glegoo"/>
              </a:endParaRPr>
            </a:p>
          </p:txBody>
        </p:sp>
      </p:grpSp>
      <p:sp>
        <p:nvSpPr>
          <p:cNvPr id="60" name="Google Shape;60;p13"/>
          <p:cNvSpPr/>
          <p:nvPr/>
        </p:nvSpPr>
        <p:spPr>
          <a:xfrm>
            <a:off x="0" y="7372850"/>
            <a:ext cx="10692000" cy="200400"/>
          </a:xfrm>
          <a:prstGeom prst="rect">
            <a:avLst/>
          </a:prstGeom>
          <a:solidFill>
            <a:srgbClr val="6089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13"/>
          <p:cNvGrpSpPr/>
          <p:nvPr/>
        </p:nvGrpSpPr>
        <p:grpSpPr>
          <a:xfrm>
            <a:off x="327875" y="2644550"/>
            <a:ext cx="1832100" cy="477000"/>
            <a:chOff x="327875" y="2644550"/>
            <a:chExt cx="1832100" cy="477000"/>
          </a:xfrm>
        </p:grpSpPr>
        <p:sp>
          <p:nvSpPr>
            <p:cNvPr id="62" name="Google Shape;62;p13"/>
            <p:cNvSpPr/>
            <p:nvPr/>
          </p:nvSpPr>
          <p:spPr>
            <a:xfrm>
              <a:off x="327875" y="2669900"/>
              <a:ext cx="1832100" cy="426300"/>
            </a:xfrm>
            <a:prstGeom prst="rect">
              <a:avLst/>
            </a:prstGeom>
            <a:solidFill>
              <a:srgbClr val="608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726650" y="2644550"/>
              <a:ext cx="10344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9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MON</a:t>
              </a:r>
              <a:endParaRPr b="1"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64" name="Google Shape;64;p13"/>
          <p:cNvGrpSpPr/>
          <p:nvPr/>
        </p:nvGrpSpPr>
        <p:grpSpPr>
          <a:xfrm>
            <a:off x="327875" y="3147675"/>
            <a:ext cx="1832100" cy="1845600"/>
            <a:chOff x="327875" y="3147675"/>
            <a:chExt cx="1832100" cy="1845600"/>
          </a:xfrm>
        </p:grpSpPr>
        <p:sp>
          <p:nvSpPr>
            <p:cNvPr id="65" name="Google Shape;65;p13"/>
            <p:cNvSpPr/>
            <p:nvPr/>
          </p:nvSpPr>
          <p:spPr>
            <a:xfrm>
              <a:off x="327875" y="3147675"/>
              <a:ext cx="1832100" cy="184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482825" y="3434650"/>
              <a:ext cx="15222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D8A56B"/>
                  </a:solidFill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INTRO TO</a:t>
              </a:r>
              <a:endParaRPr>
                <a:solidFill>
                  <a:srgbClr val="D8A56B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D8A56B"/>
                  </a:solidFill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PSYCHOLOGY</a:t>
              </a:r>
              <a:endParaRPr>
                <a:solidFill>
                  <a:srgbClr val="D8A56B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684500" y="3872450"/>
              <a:ext cx="1119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>
                  <a:solidFill>
                    <a:srgbClr val="D8A56B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Smith</a:t>
              </a:r>
              <a:endParaRPr i="1">
                <a:solidFill>
                  <a:srgbClr val="D8A56B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482825" y="4295191"/>
              <a:ext cx="1522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1:00PM-3:00PM </a:t>
              </a:r>
              <a:endParaRPr sz="1300"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482825" y="4497807"/>
              <a:ext cx="1522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latin typeface="Josefin Sans ExtraLight"/>
                  <a:ea typeface="Josefin Sans ExtraLight"/>
                  <a:cs typeface="Josefin Sans ExtraLight"/>
                  <a:sym typeface="Josefin Sans ExtraLight"/>
                </a:rPr>
                <a:t>PSY1002</a:t>
              </a:r>
              <a:endParaRPr sz="1300">
                <a:latin typeface="Josefin Sans ExtraLight"/>
                <a:ea typeface="Josefin Sans ExtraLight"/>
                <a:cs typeface="Josefin Sans ExtraLight"/>
                <a:sym typeface="Josefin Sans ExtraLight"/>
              </a:endParaRPr>
            </a:p>
          </p:txBody>
        </p:sp>
      </p:grpSp>
      <p:sp>
        <p:nvSpPr>
          <p:cNvPr id="70" name="Google Shape;70;p13"/>
          <p:cNvSpPr/>
          <p:nvPr/>
        </p:nvSpPr>
        <p:spPr>
          <a:xfrm>
            <a:off x="327875" y="5213300"/>
            <a:ext cx="1832100" cy="18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" name="Google Shape;71;p13"/>
          <p:cNvGrpSpPr/>
          <p:nvPr/>
        </p:nvGrpSpPr>
        <p:grpSpPr>
          <a:xfrm>
            <a:off x="2393525" y="3147675"/>
            <a:ext cx="1832100" cy="1845600"/>
            <a:chOff x="327875" y="3147675"/>
            <a:chExt cx="1832100" cy="1845600"/>
          </a:xfrm>
        </p:grpSpPr>
        <p:sp>
          <p:nvSpPr>
            <p:cNvPr id="72" name="Google Shape;72;p13"/>
            <p:cNvSpPr/>
            <p:nvPr/>
          </p:nvSpPr>
          <p:spPr>
            <a:xfrm>
              <a:off x="327875" y="3147675"/>
              <a:ext cx="1832100" cy="184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482825" y="3434650"/>
              <a:ext cx="15222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D8A56B"/>
                  </a:solidFill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ANCIENT CIVILIZATIONS</a:t>
              </a:r>
              <a:endParaRPr>
                <a:solidFill>
                  <a:srgbClr val="D8A56B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684500" y="3872450"/>
              <a:ext cx="1119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>
                  <a:solidFill>
                    <a:srgbClr val="D8A56B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Miller</a:t>
              </a:r>
              <a:endParaRPr i="1">
                <a:solidFill>
                  <a:srgbClr val="D8A56B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482825" y="4295191"/>
              <a:ext cx="1522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2:00PM-5:00PM</a:t>
              </a:r>
              <a:endParaRPr sz="1300"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482825" y="4497807"/>
              <a:ext cx="1522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latin typeface="Josefin Sans ExtraLight"/>
                  <a:ea typeface="Josefin Sans ExtraLight"/>
                  <a:cs typeface="Josefin Sans ExtraLight"/>
                  <a:sym typeface="Josefin Sans ExtraLight"/>
                </a:rPr>
                <a:t>BLG 4050</a:t>
              </a:r>
              <a:endParaRPr sz="1300">
                <a:latin typeface="Josefin Sans ExtraLight"/>
                <a:ea typeface="Josefin Sans ExtraLight"/>
                <a:cs typeface="Josefin Sans ExtraLight"/>
                <a:sym typeface="Josefin Sans ExtraLight"/>
              </a:endParaRPr>
            </a:p>
          </p:txBody>
        </p:sp>
      </p:grpSp>
      <p:grpSp>
        <p:nvGrpSpPr>
          <p:cNvPr id="77" name="Google Shape;77;p13"/>
          <p:cNvGrpSpPr/>
          <p:nvPr/>
        </p:nvGrpSpPr>
        <p:grpSpPr>
          <a:xfrm>
            <a:off x="2393525" y="5213300"/>
            <a:ext cx="1832100" cy="1808100"/>
            <a:chOff x="327875" y="5213300"/>
            <a:chExt cx="1832100" cy="1808100"/>
          </a:xfrm>
        </p:grpSpPr>
        <p:sp>
          <p:nvSpPr>
            <p:cNvPr id="78" name="Google Shape;78;p13"/>
            <p:cNvSpPr/>
            <p:nvPr/>
          </p:nvSpPr>
          <p:spPr>
            <a:xfrm>
              <a:off x="327875" y="5213300"/>
              <a:ext cx="1832100" cy="1808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482825" y="5596163"/>
              <a:ext cx="1522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D8A56B"/>
                  </a:solidFill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ART HISTORY</a:t>
              </a:r>
              <a:endParaRPr>
                <a:solidFill>
                  <a:srgbClr val="D8A56B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684500" y="5841906"/>
              <a:ext cx="1119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>
                  <a:solidFill>
                    <a:srgbClr val="D8A56B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Johnson</a:t>
              </a:r>
              <a:endParaRPr i="1">
                <a:solidFill>
                  <a:srgbClr val="D8A56B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482825" y="6236543"/>
              <a:ext cx="1522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1:00PM-3:00PM </a:t>
              </a:r>
              <a:endParaRPr sz="1300"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647025" y="6439150"/>
              <a:ext cx="11937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latin typeface="Josefin Sans ExtraLight"/>
                  <a:ea typeface="Josefin Sans ExtraLight"/>
                  <a:cs typeface="Josefin Sans ExtraLight"/>
                  <a:sym typeface="Josefin Sans ExtraLight"/>
                </a:rPr>
                <a:t>ART 2002</a:t>
              </a:r>
              <a:endParaRPr sz="1300">
                <a:latin typeface="Josefin Sans ExtraLight"/>
                <a:ea typeface="Josefin Sans ExtraLight"/>
                <a:cs typeface="Josefin Sans ExtraLight"/>
                <a:sym typeface="Josefin Sans ExtraLight"/>
              </a:endParaRPr>
            </a:p>
          </p:txBody>
        </p:sp>
      </p:grpSp>
      <p:grpSp>
        <p:nvGrpSpPr>
          <p:cNvPr id="83" name="Google Shape;83;p13"/>
          <p:cNvGrpSpPr/>
          <p:nvPr/>
        </p:nvGrpSpPr>
        <p:grpSpPr>
          <a:xfrm>
            <a:off x="4429950" y="3147675"/>
            <a:ext cx="1832100" cy="1845600"/>
            <a:chOff x="327875" y="3147675"/>
            <a:chExt cx="1832100" cy="1845600"/>
          </a:xfrm>
        </p:grpSpPr>
        <p:sp>
          <p:nvSpPr>
            <p:cNvPr id="84" name="Google Shape;84;p13"/>
            <p:cNvSpPr/>
            <p:nvPr/>
          </p:nvSpPr>
          <p:spPr>
            <a:xfrm>
              <a:off x="327875" y="3147675"/>
              <a:ext cx="1832100" cy="184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482825" y="3434650"/>
              <a:ext cx="15222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D8A56B"/>
                  </a:solidFill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INTRO TO PSYCHOLOGY</a:t>
              </a:r>
              <a:endParaRPr>
                <a:solidFill>
                  <a:srgbClr val="D8A56B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684500" y="3872450"/>
              <a:ext cx="1119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>
                  <a:solidFill>
                    <a:srgbClr val="D8A56B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Johnson</a:t>
              </a:r>
              <a:endParaRPr i="1">
                <a:solidFill>
                  <a:srgbClr val="D8A56B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482825" y="4295191"/>
              <a:ext cx="1522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1:00PM-3:00PM </a:t>
              </a:r>
              <a:endParaRPr sz="1300"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482825" y="4497807"/>
              <a:ext cx="1522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latin typeface="Josefin Sans ExtraLight"/>
                  <a:ea typeface="Josefin Sans ExtraLight"/>
                  <a:cs typeface="Josefin Sans ExtraLight"/>
                  <a:sym typeface="Josefin Sans ExtraLight"/>
                </a:rPr>
                <a:t>PSY1002</a:t>
              </a:r>
              <a:endParaRPr sz="1300">
                <a:latin typeface="Josefin Sans ExtraLight"/>
                <a:ea typeface="Josefin Sans ExtraLight"/>
                <a:cs typeface="Josefin Sans ExtraLight"/>
                <a:sym typeface="Josefin Sans ExtraLight"/>
              </a:endParaRPr>
            </a:p>
          </p:txBody>
        </p:sp>
      </p:grpSp>
      <p:sp>
        <p:nvSpPr>
          <p:cNvPr id="89" name="Google Shape;89;p13"/>
          <p:cNvSpPr/>
          <p:nvPr/>
        </p:nvSpPr>
        <p:spPr>
          <a:xfrm>
            <a:off x="4429950" y="5213300"/>
            <a:ext cx="1832100" cy="18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6490925" y="3147675"/>
            <a:ext cx="1832100" cy="184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" name="Google Shape;91;p13"/>
          <p:cNvGrpSpPr/>
          <p:nvPr/>
        </p:nvGrpSpPr>
        <p:grpSpPr>
          <a:xfrm>
            <a:off x="6490925" y="5213300"/>
            <a:ext cx="1832100" cy="1808100"/>
            <a:chOff x="327875" y="5213300"/>
            <a:chExt cx="1832100" cy="1808100"/>
          </a:xfrm>
        </p:grpSpPr>
        <p:sp>
          <p:nvSpPr>
            <p:cNvPr id="92" name="Google Shape;92;p13"/>
            <p:cNvSpPr/>
            <p:nvPr/>
          </p:nvSpPr>
          <p:spPr>
            <a:xfrm>
              <a:off x="327875" y="5213300"/>
              <a:ext cx="1832100" cy="1808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482825" y="5399351"/>
              <a:ext cx="15222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>
                  <a:solidFill>
                    <a:srgbClr val="D8A56B"/>
                  </a:solidFill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POLITICAL</a:t>
              </a:r>
              <a:endParaRPr>
                <a:solidFill>
                  <a:srgbClr val="D8A56B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D8A56B"/>
                  </a:solidFill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SCIENCE 101</a:t>
              </a:r>
              <a:endParaRPr>
                <a:solidFill>
                  <a:srgbClr val="D8A56B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684500" y="5841906"/>
              <a:ext cx="1119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>
                  <a:solidFill>
                    <a:srgbClr val="D8A56B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Smith</a:t>
              </a:r>
              <a:endParaRPr i="1">
                <a:solidFill>
                  <a:srgbClr val="D8A56B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482825" y="6236543"/>
              <a:ext cx="1522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4:30PM-6:30PM</a:t>
              </a:r>
              <a:endParaRPr sz="1300"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647025" y="6439150"/>
              <a:ext cx="11937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latin typeface="Josefin Sans ExtraLight"/>
                  <a:ea typeface="Josefin Sans ExtraLight"/>
                  <a:cs typeface="Josefin Sans ExtraLight"/>
                  <a:sym typeface="Josefin Sans ExtraLight"/>
                </a:rPr>
                <a:t>POL 340</a:t>
              </a:r>
              <a:endParaRPr sz="1300">
                <a:latin typeface="Josefin Sans ExtraLight"/>
                <a:ea typeface="Josefin Sans ExtraLight"/>
                <a:cs typeface="Josefin Sans ExtraLight"/>
                <a:sym typeface="Josefin Sans ExtraLight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8532025" y="3147675"/>
            <a:ext cx="1832100" cy="1845600"/>
            <a:chOff x="327875" y="3147675"/>
            <a:chExt cx="1832100" cy="1845600"/>
          </a:xfrm>
        </p:grpSpPr>
        <p:sp>
          <p:nvSpPr>
            <p:cNvPr id="98" name="Google Shape;98;p13"/>
            <p:cNvSpPr/>
            <p:nvPr/>
          </p:nvSpPr>
          <p:spPr>
            <a:xfrm>
              <a:off x="327875" y="3147675"/>
              <a:ext cx="1832100" cy="184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482825" y="3434650"/>
              <a:ext cx="15222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D8A56B"/>
                  </a:solidFill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INTRO TO ENV. ENGINEEING</a:t>
              </a:r>
              <a:endParaRPr>
                <a:solidFill>
                  <a:srgbClr val="D8A56B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684500" y="3872450"/>
              <a:ext cx="1119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>
                  <a:solidFill>
                    <a:srgbClr val="D8A56B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Johnson</a:t>
              </a:r>
              <a:endParaRPr i="1">
                <a:solidFill>
                  <a:srgbClr val="D8A56B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482825" y="4295191"/>
              <a:ext cx="1522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12:30PM-3:00PM</a:t>
              </a:r>
              <a:endParaRPr sz="1300"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482825" y="4497807"/>
              <a:ext cx="1522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latin typeface="Josefin Sans ExtraLight"/>
                  <a:ea typeface="Josefin Sans ExtraLight"/>
                  <a:cs typeface="Josefin Sans ExtraLight"/>
                  <a:sym typeface="Josefin Sans ExtraLight"/>
                </a:rPr>
                <a:t>PSY1002</a:t>
              </a:r>
              <a:endParaRPr sz="1300">
                <a:latin typeface="Josefin Sans ExtraLight"/>
                <a:ea typeface="Josefin Sans ExtraLight"/>
                <a:cs typeface="Josefin Sans ExtraLight"/>
                <a:sym typeface="Josefin Sans ExtraLight"/>
              </a:endParaRPr>
            </a:p>
          </p:txBody>
        </p:sp>
      </p:grpSp>
      <p:grpSp>
        <p:nvGrpSpPr>
          <p:cNvPr id="103" name="Google Shape;103;p13"/>
          <p:cNvGrpSpPr/>
          <p:nvPr/>
        </p:nvGrpSpPr>
        <p:grpSpPr>
          <a:xfrm>
            <a:off x="8532025" y="5213300"/>
            <a:ext cx="1832100" cy="1808100"/>
            <a:chOff x="327875" y="5213300"/>
            <a:chExt cx="1832100" cy="1808100"/>
          </a:xfrm>
        </p:grpSpPr>
        <p:sp>
          <p:nvSpPr>
            <p:cNvPr id="104" name="Google Shape;104;p13"/>
            <p:cNvSpPr/>
            <p:nvPr/>
          </p:nvSpPr>
          <p:spPr>
            <a:xfrm>
              <a:off x="327875" y="5213300"/>
              <a:ext cx="1832100" cy="1808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482825" y="5399351"/>
              <a:ext cx="15222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D8A56B"/>
                  </a:solidFill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ANCIENT CIVILIZATIONS </a:t>
              </a:r>
              <a:endParaRPr>
                <a:solidFill>
                  <a:srgbClr val="D8A56B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</p:txBody>
        </p:sp>
        <p:sp>
          <p:nvSpPr>
            <p:cNvPr id="106" name="Google Shape;106;p13"/>
            <p:cNvSpPr txBox="1"/>
            <p:nvPr/>
          </p:nvSpPr>
          <p:spPr>
            <a:xfrm>
              <a:off x="684500" y="5841906"/>
              <a:ext cx="1119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>
                  <a:solidFill>
                    <a:srgbClr val="D8A56B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Miller</a:t>
              </a:r>
              <a:endParaRPr i="1">
                <a:solidFill>
                  <a:srgbClr val="D8A56B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482825" y="6236543"/>
              <a:ext cx="1522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2:00PM-5:00PM</a:t>
              </a:r>
              <a:endParaRPr sz="1300"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647025" y="6439150"/>
              <a:ext cx="11937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latin typeface="Josefin Sans ExtraLight"/>
                  <a:ea typeface="Josefin Sans ExtraLight"/>
                  <a:cs typeface="Josefin Sans ExtraLight"/>
                  <a:sym typeface="Josefin Sans ExtraLight"/>
                </a:rPr>
                <a:t>BLG 4050</a:t>
              </a:r>
              <a:endParaRPr sz="1300">
                <a:latin typeface="Josefin Sans ExtraLight"/>
                <a:ea typeface="Josefin Sans ExtraLight"/>
                <a:cs typeface="Josefin Sans ExtraLight"/>
                <a:sym typeface="Josefin Sans ExtraLight"/>
              </a:endParaRPr>
            </a:p>
          </p:txBody>
        </p:sp>
      </p:grpSp>
      <p:grpSp>
        <p:nvGrpSpPr>
          <p:cNvPr id="109" name="Google Shape;109;p13"/>
          <p:cNvGrpSpPr/>
          <p:nvPr/>
        </p:nvGrpSpPr>
        <p:grpSpPr>
          <a:xfrm>
            <a:off x="2393525" y="2644550"/>
            <a:ext cx="1832100" cy="477000"/>
            <a:chOff x="327875" y="2644550"/>
            <a:chExt cx="1832100" cy="477000"/>
          </a:xfrm>
        </p:grpSpPr>
        <p:sp>
          <p:nvSpPr>
            <p:cNvPr id="110" name="Google Shape;110;p13"/>
            <p:cNvSpPr/>
            <p:nvPr/>
          </p:nvSpPr>
          <p:spPr>
            <a:xfrm>
              <a:off x="327875" y="2669900"/>
              <a:ext cx="1832100" cy="426300"/>
            </a:xfrm>
            <a:prstGeom prst="rect">
              <a:avLst/>
            </a:prstGeom>
            <a:solidFill>
              <a:srgbClr val="608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726650" y="2644550"/>
              <a:ext cx="10344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9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TUE</a:t>
              </a:r>
              <a:endParaRPr b="1"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12" name="Google Shape;112;p13"/>
          <p:cNvGrpSpPr/>
          <p:nvPr/>
        </p:nvGrpSpPr>
        <p:grpSpPr>
          <a:xfrm>
            <a:off x="4429950" y="2644550"/>
            <a:ext cx="1832100" cy="477000"/>
            <a:chOff x="327875" y="2644550"/>
            <a:chExt cx="1832100" cy="477000"/>
          </a:xfrm>
        </p:grpSpPr>
        <p:sp>
          <p:nvSpPr>
            <p:cNvPr id="113" name="Google Shape;113;p13"/>
            <p:cNvSpPr/>
            <p:nvPr/>
          </p:nvSpPr>
          <p:spPr>
            <a:xfrm>
              <a:off x="327875" y="2669900"/>
              <a:ext cx="1832100" cy="426300"/>
            </a:xfrm>
            <a:prstGeom prst="rect">
              <a:avLst/>
            </a:prstGeom>
            <a:solidFill>
              <a:srgbClr val="608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726650" y="2644550"/>
              <a:ext cx="10344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9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WED</a:t>
              </a:r>
              <a:endParaRPr b="1"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15" name="Google Shape;115;p13"/>
          <p:cNvGrpSpPr/>
          <p:nvPr/>
        </p:nvGrpSpPr>
        <p:grpSpPr>
          <a:xfrm>
            <a:off x="6490925" y="2644550"/>
            <a:ext cx="1832100" cy="477000"/>
            <a:chOff x="327875" y="2644550"/>
            <a:chExt cx="1832100" cy="477000"/>
          </a:xfrm>
        </p:grpSpPr>
        <p:sp>
          <p:nvSpPr>
            <p:cNvPr id="116" name="Google Shape;116;p13"/>
            <p:cNvSpPr/>
            <p:nvPr/>
          </p:nvSpPr>
          <p:spPr>
            <a:xfrm>
              <a:off x="327875" y="2669900"/>
              <a:ext cx="1832100" cy="426300"/>
            </a:xfrm>
            <a:prstGeom prst="rect">
              <a:avLst/>
            </a:prstGeom>
            <a:solidFill>
              <a:srgbClr val="608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7" name="Google Shape;117;p13"/>
            <p:cNvSpPr txBox="1"/>
            <p:nvPr/>
          </p:nvSpPr>
          <p:spPr>
            <a:xfrm>
              <a:off x="726650" y="2644550"/>
              <a:ext cx="10344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9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THU</a:t>
              </a:r>
              <a:endParaRPr b="1"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18" name="Google Shape;118;p13"/>
          <p:cNvGrpSpPr/>
          <p:nvPr/>
        </p:nvGrpSpPr>
        <p:grpSpPr>
          <a:xfrm>
            <a:off x="8532025" y="2644550"/>
            <a:ext cx="1832100" cy="477000"/>
            <a:chOff x="327875" y="2644550"/>
            <a:chExt cx="1832100" cy="477000"/>
          </a:xfrm>
        </p:grpSpPr>
        <p:sp>
          <p:nvSpPr>
            <p:cNvPr id="119" name="Google Shape;119;p13"/>
            <p:cNvSpPr/>
            <p:nvPr/>
          </p:nvSpPr>
          <p:spPr>
            <a:xfrm>
              <a:off x="327875" y="2669900"/>
              <a:ext cx="1832100" cy="426300"/>
            </a:xfrm>
            <a:prstGeom prst="rect">
              <a:avLst/>
            </a:prstGeom>
            <a:solidFill>
              <a:srgbClr val="608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726650" y="2644550"/>
              <a:ext cx="10344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9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FRI</a:t>
              </a:r>
              <a:endParaRPr b="1"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