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560000" cx="10692000"/>
  <p:notesSz cx="6858000" cy="9144000"/>
  <p:embeddedFontLst>
    <p:embeddedFont>
      <p:font typeface="Comforta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83">
          <p15:clr>
            <a:srgbClr val="747775"/>
          </p15:clr>
        </p15:guide>
        <p15:guide id="2" orient="horz" pos="4453">
          <p15:clr>
            <a:srgbClr val="747775"/>
          </p15:clr>
        </p15:guide>
        <p15:guide id="3" pos="4472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3"/>
        <p:guide pos="4453" orient="horz"/>
        <p:guide pos="447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Comfortaa-regular.fntdata"/><Relationship Id="rId8" Type="http://schemas.openxmlformats.org/officeDocument/2006/relationships/font" Target="fonts/Comforta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466650" y="1646125"/>
            <a:ext cx="9758700" cy="5423100"/>
            <a:chOff x="450000" y="1646125"/>
            <a:chExt cx="9758700" cy="5423100"/>
          </a:xfrm>
        </p:grpSpPr>
        <p:sp>
          <p:nvSpPr>
            <p:cNvPr id="55" name="Google Shape;55;p13"/>
            <p:cNvSpPr/>
            <p:nvPr/>
          </p:nvSpPr>
          <p:spPr>
            <a:xfrm>
              <a:off x="450000" y="1646125"/>
              <a:ext cx="1394100" cy="785100"/>
            </a:xfrm>
            <a:prstGeom prst="rect">
              <a:avLst/>
            </a:prstGeom>
            <a:solidFill>
              <a:srgbClr val="F3F3F5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13"/>
            <p:cNvSpPr/>
            <p:nvPr/>
          </p:nvSpPr>
          <p:spPr>
            <a:xfrm>
              <a:off x="450000" y="2431225"/>
              <a:ext cx="1394100" cy="46380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57" name="Google Shape;57;p13"/>
            <p:cNvGrpSpPr/>
            <p:nvPr/>
          </p:nvGrpSpPr>
          <p:grpSpPr>
            <a:xfrm>
              <a:off x="779425" y="2620425"/>
              <a:ext cx="735250" cy="4238400"/>
              <a:chOff x="781975" y="2620425"/>
              <a:chExt cx="735250" cy="4238400"/>
            </a:xfrm>
          </p:grpSpPr>
          <p:cxnSp>
            <p:nvCxnSpPr>
              <p:cNvPr id="58" name="Google Shape;58;p13"/>
              <p:cNvCxnSpPr/>
              <p:nvPr/>
            </p:nvCxnSpPr>
            <p:spPr>
              <a:xfrm>
                <a:off x="781975" y="2620425"/>
                <a:ext cx="0" cy="4238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CCCCD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9" name="Google Shape;59;p13"/>
              <p:cNvCxnSpPr/>
              <p:nvPr/>
            </p:nvCxnSpPr>
            <p:spPr>
              <a:xfrm>
                <a:off x="1147050" y="2620425"/>
                <a:ext cx="0" cy="4238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CCCCD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0" name="Google Shape;60;p13"/>
              <p:cNvCxnSpPr/>
              <p:nvPr/>
            </p:nvCxnSpPr>
            <p:spPr>
              <a:xfrm>
                <a:off x="1517225" y="2620425"/>
                <a:ext cx="0" cy="4238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CCCCD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61" name="Google Shape;61;p13"/>
            <p:cNvSpPr txBox="1"/>
            <p:nvPr/>
          </p:nvSpPr>
          <p:spPr>
            <a:xfrm>
              <a:off x="450000" y="1930975"/>
              <a:ext cx="1394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rgbClr val="62636A"/>
                  </a:solidFill>
                  <a:latin typeface="Comfortaa"/>
                  <a:ea typeface="Comfortaa"/>
                  <a:cs typeface="Comfortaa"/>
                  <a:sym typeface="Comfortaa"/>
                </a:rPr>
                <a:t>Sunday</a:t>
              </a:r>
              <a:endParaRPr b="1">
                <a:solidFill>
                  <a:srgbClr val="62636A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62" name="Google Shape;62;p13"/>
            <p:cNvSpPr/>
            <p:nvPr/>
          </p:nvSpPr>
          <p:spPr>
            <a:xfrm>
              <a:off x="1844100" y="1646125"/>
              <a:ext cx="1394100" cy="785100"/>
            </a:xfrm>
            <a:prstGeom prst="rect">
              <a:avLst/>
            </a:prstGeom>
            <a:solidFill>
              <a:srgbClr val="F3F3F5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13"/>
            <p:cNvSpPr/>
            <p:nvPr/>
          </p:nvSpPr>
          <p:spPr>
            <a:xfrm>
              <a:off x="1844100" y="2431225"/>
              <a:ext cx="1394100" cy="46380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64" name="Google Shape;64;p13"/>
            <p:cNvGrpSpPr/>
            <p:nvPr/>
          </p:nvGrpSpPr>
          <p:grpSpPr>
            <a:xfrm>
              <a:off x="2173525" y="2620425"/>
              <a:ext cx="735250" cy="4238400"/>
              <a:chOff x="781975" y="2620425"/>
              <a:chExt cx="735250" cy="4238400"/>
            </a:xfrm>
          </p:grpSpPr>
          <p:cxnSp>
            <p:nvCxnSpPr>
              <p:cNvPr id="65" name="Google Shape;65;p13"/>
              <p:cNvCxnSpPr/>
              <p:nvPr/>
            </p:nvCxnSpPr>
            <p:spPr>
              <a:xfrm>
                <a:off x="781975" y="2620425"/>
                <a:ext cx="0" cy="4238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CCCCD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6" name="Google Shape;66;p13"/>
              <p:cNvCxnSpPr/>
              <p:nvPr/>
            </p:nvCxnSpPr>
            <p:spPr>
              <a:xfrm>
                <a:off x="1147050" y="2620425"/>
                <a:ext cx="0" cy="4238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CCCCD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7" name="Google Shape;67;p13"/>
              <p:cNvCxnSpPr/>
              <p:nvPr/>
            </p:nvCxnSpPr>
            <p:spPr>
              <a:xfrm>
                <a:off x="1517225" y="2620425"/>
                <a:ext cx="0" cy="4238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CCCCD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68" name="Google Shape;68;p13"/>
            <p:cNvSpPr txBox="1"/>
            <p:nvPr/>
          </p:nvSpPr>
          <p:spPr>
            <a:xfrm>
              <a:off x="1844100" y="1930975"/>
              <a:ext cx="1394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rgbClr val="62636A"/>
                  </a:solidFill>
                  <a:latin typeface="Comfortaa"/>
                  <a:ea typeface="Comfortaa"/>
                  <a:cs typeface="Comfortaa"/>
                  <a:sym typeface="Comfortaa"/>
                </a:rPr>
                <a:t>Monday</a:t>
              </a:r>
              <a:endParaRPr b="1">
                <a:solidFill>
                  <a:srgbClr val="62636A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69" name="Google Shape;69;p13"/>
            <p:cNvSpPr/>
            <p:nvPr/>
          </p:nvSpPr>
          <p:spPr>
            <a:xfrm>
              <a:off x="3238200" y="1646125"/>
              <a:ext cx="1394100" cy="785100"/>
            </a:xfrm>
            <a:prstGeom prst="rect">
              <a:avLst/>
            </a:prstGeom>
            <a:solidFill>
              <a:srgbClr val="F3F3F5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" name="Google Shape;70;p13"/>
            <p:cNvSpPr/>
            <p:nvPr/>
          </p:nvSpPr>
          <p:spPr>
            <a:xfrm>
              <a:off x="3238200" y="2431225"/>
              <a:ext cx="1394100" cy="46380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71" name="Google Shape;71;p13"/>
            <p:cNvGrpSpPr/>
            <p:nvPr/>
          </p:nvGrpSpPr>
          <p:grpSpPr>
            <a:xfrm>
              <a:off x="3567625" y="2620425"/>
              <a:ext cx="735250" cy="4238400"/>
              <a:chOff x="781975" y="2620425"/>
              <a:chExt cx="735250" cy="4238400"/>
            </a:xfrm>
          </p:grpSpPr>
          <p:cxnSp>
            <p:nvCxnSpPr>
              <p:cNvPr id="72" name="Google Shape;72;p13"/>
              <p:cNvCxnSpPr/>
              <p:nvPr/>
            </p:nvCxnSpPr>
            <p:spPr>
              <a:xfrm>
                <a:off x="781975" y="2620425"/>
                <a:ext cx="0" cy="4238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CCCCD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3" name="Google Shape;73;p13"/>
              <p:cNvCxnSpPr/>
              <p:nvPr/>
            </p:nvCxnSpPr>
            <p:spPr>
              <a:xfrm>
                <a:off x="1147050" y="2620425"/>
                <a:ext cx="0" cy="4238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CCCCD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4" name="Google Shape;74;p13"/>
              <p:cNvCxnSpPr/>
              <p:nvPr/>
            </p:nvCxnSpPr>
            <p:spPr>
              <a:xfrm>
                <a:off x="1517225" y="2620425"/>
                <a:ext cx="0" cy="4238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CCCCD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75" name="Google Shape;75;p13"/>
            <p:cNvSpPr txBox="1"/>
            <p:nvPr/>
          </p:nvSpPr>
          <p:spPr>
            <a:xfrm>
              <a:off x="3238200" y="1930975"/>
              <a:ext cx="1394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rgbClr val="62636A"/>
                  </a:solidFill>
                  <a:latin typeface="Comfortaa"/>
                  <a:ea typeface="Comfortaa"/>
                  <a:cs typeface="Comfortaa"/>
                  <a:sym typeface="Comfortaa"/>
                </a:rPr>
                <a:t>Tuesday</a:t>
              </a:r>
              <a:endParaRPr b="1">
                <a:solidFill>
                  <a:srgbClr val="62636A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76" name="Google Shape;76;p13"/>
            <p:cNvSpPr/>
            <p:nvPr/>
          </p:nvSpPr>
          <p:spPr>
            <a:xfrm>
              <a:off x="4632300" y="1646125"/>
              <a:ext cx="1394100" cy="785100"/>
            </a:xfrm>
            <a:prstGeom prst="rect">
              <a:avLst/>
            </a:prstGeom>
            <a:solidFill>
              <a:srgbClr val="F3F3F5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3"/>
            <p:cNvSpPr/>
            <p:nvPr/>
          </p:nvSpPr>
          <p:spPr>
            <a:xfrm>
              <a:off x="4632300" y="2431225"/>
              <a:ext cx="1394100" cy="46380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78" name="Google Shape;78;p13"/>
            <p:cNvGrpSpPr/>
            <p:nvPr/>
          </p:nvGrpSpPr>
          <p:grpSpPr>
            <a:xfrm>
              <a:off x="4961725" y="2620425"/>
              <a:ext cx="735250" cy="4238400"/>
              <a:chOff x="781975" y="2620425"/>
              <a:chExt cx="735250" cy="4238400"/>
            </a:xfrm>
          </p:grpSpPr>
          <p:cxnSp>
            <p:nvCxnSpPr>
              <p:cNvPr id="79" name="Google Shape;79;p13"/>
              <p:cNvCxnSpPr/>
              <p:nvPr/>
            </p:nvCxnSpPr>
            <p:spPr>
              <a:xfrm>
                <a:off x="781975" y="2620425"/>
                <a:ext cx="0" cy="4238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CCCCD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0" name="Google Shape;80;p13"/>
              <p:cNvCxnSpPr/>
              <p:nvPr/>
            </p:nvCxnSpPr>
            <p:spPr>
              <a:xfrm>
                <a:off x="1147050" y="2620425"/>
                <a:ext cx="0" cy="4238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CCCCD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1" name="Google Shape;81;p13"/>
              <p:cNvCxnSpPr/>
              <p:nvPr/>
            </p:nvCxnSpPr>
            <p:spPr>
              <a:xfrm>
                <a:off x="1517225" y="2620425"/>
                <a:ext cx="0" cy="4238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CCCCD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82" name="Google Shape;82;p13"/>
            <p:cNvSpPr txBox="1"/>
            <p:nvPr/>
          </p:nvSpPr>
          <p:spPr>
            <a:xfrm>
              <a:off x="4632300" y="1930975"/>
              <a:ext cx="1394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rgbClr val="62636A"/>
                  </a:solidFill>
                  <a:latin typeface="Comfortaa"/>
                  <a:ea typeface="Comfortaa"/>
                  <a:cs typeface="Comfortaa"/>
                  <a:sym typeface="Comfortaa"/>
                </a:rPr>
                <a:t>Wednesday</a:t>
              </a:r>
              <a:endParaRPr b="1">
                <a:solidFill>
                  <a:srgbClr val="62636A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83" name="Google Shape;83;p13"/>
            <p:cNvSpPr/>
            <p:nvPr/>
          </p:nvSpPr>
          <p:spPr>
            <a:xfrm>
              <a:off x="6026400" y="1646125"/>
              <a:ext cx="1394100" cy="785100"/>
            </a:xfrm>
            <a:prstGeom prst="rect">
              <a:avLst/>
            </a:prstGeom>
            <a:solidFill>
              <a:srgbClr val="F3F3F5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13"/>
            <p:cNvSpPr/>
            <p:nvPr/>
          </p:nvSpPr>
          <p:spPr>
            <a:xfrm>
              <a:off x="6026400" y="2431225"/>
              <a:ext cx="1394100" cy="46380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85" name="Google Shape;85;p13"/>
            <p:cNvGrpSpPr/>
            <p:nvPr/>
          </p:nvGrpSpPr>
          <p:grpSpPr>
            <a:xfrm>
              <a:off x="6355825" y="2620425"/>
              <a:ext cx="735250" cy="4238400"/>
              <a:chOff x="781975" y="2620425"/>
              <a:chExt cx="735250" cy="4238400"/>
            </a:xfrm>
          </p:grpSpPr>
          <p:cxnSp>
            <p:nvCxnSpPr>
              <p:cNvPr id="86" name="Google Shape;86;p13"/>
              <p:cNvCxnSpPr/>
              <p:nvPr/>
            </p:nvCxnSpPr>
            <p:spPr>
              <a:xfrm>
                <a:off x="781975" y="2620425"/>
                <a:ext cx="0" cy="4238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CCCCD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7" name="Google Shape;87;p13"/>
              <p:cNvCxnSpPr/>
              <p:nvPr/>
            </p:nvCxnSpPr>
            <p:spPr>
              <a:xfrm>
                <a:off x="1147050" y="2620425"/>
                <a:ext cx="0" cy="4238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CCCCD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8" name="Google Shape;88;p13"/>
              <p:cNvCxnSpPr/>
              <p:nvPr/>
            </p:nvCxnSpPr>
            <p:spPr>
              <a:xfrm>
                <a:off x="1517225" y="2620425"/>
                <a:ext cx="0" cy="4238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CCCCD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89" name="Google Shape;89;p13"/>
            <p:cNvSpPr txBox="1"/>
            <p:nvPr/>
          </p:nvSpPr>
          <p:spPr>
            <a:xfrm>
              <a:off x="6026400" y="1930975"/>
              <a:ext cx="1394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rgbClr val="62636A"/>
                  </a:solidFill>
                  <a:latin typeface="Comfortaa"/>
                  <a:ea typeface="Comfortaa"/>
                  <a:cs typeface="Comfortaa"/>
                  <a:sym typeface="Comfortaa"/>
                </a:rPr>
                <a:t>Thursday</a:t>
              </a:r>
              <a:endParaRPr b="1">
                <a:solidFill>
                  <a:srgbClr val="62636A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90" name="Google Shape;90;p13"/>
            <p:cNvSpPr/>
            <p:nvPr/>
          </p:nvSpPr>
          <p:spPr>
            <a:xfrm>
              <a:off x="7420500" y="1646125"/>
              <a:ext cx="1394100" cy="785100"/>
            </a:xfrm>
            <a:prstGeom prst="rect">
              <a:avLst/>
            </a:prstGeom>
            <a:solidFill>
              <a:srgbClr val="F3F3F5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13"/>
            <p:cNvSpPr/>
            <p:nvPr/>
          </p:nvSpPr>
          <p:spPr>
            <a:xfrm>
              <a:off x="7420500" y="2431225"/>
              <a:ext cx="1394100" cy="46380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92" name="Google Shape;92;p13"/>
            <p:cNvGrpSpPr/>
            <p:nvPr/>
          </p:nvGrpSpPr>
          <p:grpSpPr>
            <a:xfrm>
              <a:off x="7749925" y="2620425"/>
              <a:ext cx="735250" cy="4238400"/>
              <a:chOff x="781975" y="2620425"/>
              <a:chExt cx="735250" cy="4238400"/>
            </a:xfrm>
          </p:grpSpPr>
          <p:cxnSp>
            <p:nvCxnSpPr>
              <p:cNvPr id="93" name="Google Shape;93;p13"/>
              <p:cNvCxnSpPr/>
              <p:nvPr/>
            </p:nvCxnSpPr>
            <p:spPr>
              <a:xfrm>
                <a:off x="781975" y="2620425"/>
                <a:ext cx="0" cy="4238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CCCCD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4" name="Google Shape;94;p13"/>
              <p:cNvCxnSpPr/>
              <p:nvPr/>
            </p:nvCxnSpPr>
            <p:spPr>
              <a:xfrm>
                <a:off x="1147050" y="2620425"/>
                <a:ext cx="0" cy="4238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CCCCD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5" name="Google Shape;95;p13"/>
              <p:cNvCxnSpPr/>
              <p:nvPr/>
            </p:nvCxnSpPr>
            <p:spPr>
              <a:xfrm>
                <a:off x="1517225" y="2620425"/>
                <a:ext cx="0" cy="4238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CCCCD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96" name="Google Shape;96;p13"/>
            <p:cNvSpPr txBox="1"/>
            <p:nvPr/>
          </p:nvSpPr>
          <p:spPr>
            <a:xfrm>
              <a:off x="7420500" y="1930975"/>
              <a:ext cx="1394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rgbClr val="62636A"/>
                  </a:solidFill>
                  <a:latin typeface="Comfortaa"/>
                  <a:ea typeface="Comfortaa"/>
                  <a:cs typeface="Comfortaa"/>
                  <a:sym typeface="Comfortaa"/>
                </a:rPr>
                <a:t>Friday</a:t>
              </a:r>
              <a:endParaRPr b="1">
                <a:solidFill>
                  <a:srgbClr val="62636A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97" name="Google Shape;97;p13"/>
            <p:cNvSpPr/>
            <p:nvPr/>
          </p:nvSpPr>
          <p:spPr>
            <a:xfrm>
              <a:off x="8814600" y="1646125"/>
              <a:ext cx="1394100" cy="785100"/>
            </a:xfrm>
            <a:prstGeom prst="rect">
              <a:avLst/>
            </a:prstGeom>
            <a:solidFill>
              <a:srgbClr val="F3F3F5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13"/>
            <p:cNvSpPr/>
            <p:nvPr/>
          </p:nvSpPr>
          <p:spPr>
            <a:xfrm>
              <a:off x="8814600" y="2431225"/>
              <a:ext cx="1394100" cy="46380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99" name="Google Shape;99;p13"/>
            <p:cNvGrpSpPr/>
            <p:nvPr/>
          </p:nvGrpSpPr>
          <p:grpSpPr>
            <a:xfrm>
              <a:off x="9144025" y="2620425"/>
              <a:ext cx="735250" cy="4238400"/>
              <a:chOff x="781975" y="2620425"/>
              <a:chExt cx="735250" cy="4238400"/>
            </a:xfrm>
          </p:grpSpPr>
          <p:cxnSp>
            <p:nvCxnSpPr>
              <p:cNvPr id="100" name="Google Shape;100;p13"/>
              <p:cNvCxnSpPr/>
              <p:nvPr/>
            </p:nvCxnSpPr>
            <p:spPr>
              <a:xfrm>
                <a:off x="781975" y="2620425"/>
                <a:ext cx="0" cy="4238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CCCCD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1" name="Google Shape;101;p13"/>
              <p:cNvCxnSpPr/>
              <p:nvPr/>
            </p:nvCxnSpPr>
            <p:spPr>
              <a:xfrm>
                <a:off x="1147050" y="2620425"/>
                <a:ext cx="0" cy="4238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CCCCD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2" name="Google Shape;102;p13"/>
              <p:cNvCxnSpPr/>
              <p:nvPr/>
            </p:nvCxnSpPr>
            <p:spPr>
              <a:xfrm>
                <a:off x="1517225" y="2620425"/>
                <a:ext cx="0" cy="4238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CCCCD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103" name="Google Shape;103;p13"/>
            <p:cNvSpPr txBox="1"/>
            <p:nvPr/>
          </p:nvSpPr>
          <p:spPr>
            <a:xfrm>
              <a:off x="8814600" y="1930975"/>
              <a:ext cx="1394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rgbClr val="62636A"/>
                  </a:solidFill>
                  <a:latin typeface="Comfortaa"/>
                  <a:ea typeface="Comfortaa"/>
                  <a:cs typeface="Comfortaa"/>
                  <a:sym typeface="Comfortaa"/>
                </a:rPr>
                <a:t>Saturday</a:t>
              </a:r>
              <a:endParaRPr b="1">
                <a:solidFill>
                  <a:srgbClr val="62636A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sp>
        <p:nvSpPr>
          <p:cNvPr id="104" name="Google Shape;104;p13"/>
          <p:cNvSpPr txBox="1"/>
          <p:nvPr/>
        </p:nvSpPr>
        <p:spPr>
          <a:xfrm>
            <a:off x="371425" y="352475"/>
            <a:ext cx="66573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5600">
                <a:solidFill>
                  <a:srgbClr val="62636A"/>
                </a:solidFill>
                <a:latin typeface="Comfortaa"/>
                <a:ea typeface="Comfortaa"/>
                <a:cs typeface="Comfortaa"/>
                <a:sym typeface="Comfortaa"/>
              </a:rPr>
              <a:t>Weekly Calendar</a:t>
            </a:r>
            <a:endParaRPr b="1" sz="5600">
              <a:solidFill>
                <a:srgbClr val="62636A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pSp>
        <p:nvGrpSpPr>
          <p:cNvPr id="105" name="Google Shape;105;p13"/>
          <p:cNvGrpSpPr/>
          <p:nvPr/>
        </p:nvGrpSpPr>
        <p:grpSpPr>
          <a:xfrm>
            <a:off x="7081516" y="557936"/>
            <a:ext cx="3138375" cy="273088"/>
            <a:chOff x="7081516" y="570387"/>
            <a:chExt cx="3138375" cy="273088"/>
          </a:xfrm>
        </p:grpSpPr>
        <p:sp>
          <p:nvSpPr>
            <p:cNvPr id="106" name="Google Shape;106;p13"/>
            <p:cNvSpPr txBox="1"/>
            <p:nvPr/>
          </p:nvSpPr>
          <p:spPr>
            <a:xfrm>
              <a:off x="7081516" y="570387"/>
              <a:ext cx="8553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rgbClr val="62636A"/>
                  </a:solidFill>
                  <a:latin typeface="Comfortaa"/>
                  <a:ea typeface="Comfortaa"/>
                  <a:cs typeface="Comfortaa"/>
                  <a:sym typeface="Comfortaa"/>
                </a:rPr>
                <a:t>Date</a:t>
              </a:r>
              <a:endParaRPr b="1">
                <a:solidFill>
                  <a:srgbClr val="62636A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cxnSp>
          <p:nvCxnSpPr>
            <p:cNvPr id="107" name="Google Shape;107;p13"/>
            <p:cNvCxnSpPr/>
            <p:nvPr/>
          </p:nvCxnSpPr>
          <p:spPr>
            <a:xfrm>
              <a:off x="7098392" y="843475"/>
              <a:ext cx="31215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08" name="Google Shape;108;p13"/>
          <p:cNvGrpSpPr/>
          <p:nvPr/>
        </p:nvGrpSpPr>
        <p:grpSpPr>
          <a:xfrm>
            <a:off x="7078647" y="933786"/>
            <a:ext cx="3141244" cy="273088"/>
            <a:chOff x="7078647" y="570387"/>
            <a:chExt cx="3141244" cy="273088"/>
          </a:xfrm>
        </p:grpSpPr>
        <p:sp>
          <p:nvSpPr>
            <p:cNvPr id="109" name="Google Shape;109;p13"/>
            <p:cNvSpPr txBox="1"/>
            <p:nvPr/>
          </p:nvSpPr>
          <p:spPr>
            <a:xfrm>
              <a:off x="7078647" y="570387"/>
              <a:ext cx="8553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rgbClr val="62636A"/>
                  </a:solidFill>
                  <a:latin typeface="Comfortaa"/>
                  <a:ea typeface="Comfortaa"/>
                  <a:cs typeface="Comfortaa"/>
                  <a:sym typeface="Comfortaa"/>
                </a:rPr>
                <a:t>Month</a:t>
              </a:r>
              <a:endParaRPr b="1">
                <a:solidFill>
                  <a:srgbClr val="62636A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cxnSp>
          <p:nvCxnSpPr>
            <p:cNvPr id="110" name="Google Shape;110;p13"/>
            <p:cNvCxnSpPr/>
            <p:nvPr/>
          </p:nvCxnSpPr>
          <p:spPr>
            <a:xfrm>
              <a:off x="7098392" y="843475"/>
              <a:ext cx="31215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