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Sacramento"/>
      <p:regular r:id="rId7"/>
    </p:embeddedFont>
    <p:embeddedFont>
      <p:font typeface="Nunito"/>
      <p:regular r:id="rId8"/>
      <p:bold r:id="rId9"/>
      <p:italic r:id="rId10"/>
      <p:boldItalic r:id="rId11"/>
    </p:embeddedFont>
    <p:embeddedFont>
      <p:font typeface="Nunito Medium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238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Nunito-boldItalic.fntdata"/><Relationship Id="rId10" Type="http://schemas.openxmlformats.org/officeDocument/2006/relationships/font" Target="fonts/Nunito-italic.fntdata"/><Relationship Id="rId13" Type="http://schemas.openxmlformats.org/officeDocument/2006/relationships/font" Target="fonts/NunitoMedium-bold.fntdata"/><Relationship Id="rId12" Type="http://schemas.openxmlformats.org/officeDocument/2006/relationships/font" Target="fonts/NunitoMedium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Nunito-bold.fntdata"/><Relationship Id="rId15" Type="http://schemas.openxmlformats.org/officeDocument/2006/relationships/font" Target="fonts/NunitoMedium-boldItalic.fntdata"/><Relationship Id="rId14" Type="http://schemas.openxmlformats.org/officeDocument/2006/relationships/font" Target="fonts/NunitoMedium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Sacramento-regular.fntdata"/><Relationship Id="rId8" Type="http://schemas.openxmlformats.org/officeDocument/2006/relationships/font" Target="fonts/Nuni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8.png"/><Relationship Id="rId4" Type="http://schemas.openxmlformats.org/officeDocument/2006/relationships/image" Target="../media/image3.png"/><Relationship Id="rId11" Type="http://schemas.openxmlformats.org/officeDocument/2006/relationships/image" Target="../media/image5.png"/><Relationship Id="rId10" Type="http://schemas.openxmlformats.org/officeDocument/2006/relationships/image" Target="../media/image1.png"/><Relationship Id="rId9" Type="http://schemas.openxmlformats.org/officeDocument/2006/relationships/image" Target="../media/image6.png"/><Relationship Id="rId5" Type="http://schemas.openxmlformats.org/officeDocument/2006/relationships/image" Target="../media/image2.png"/><Relationship Id="rId6" Type="http://schemas.openxmlformats.org/officeDocument/2006/relationships/image" Target="../media/image9.png"/><Relationship Id="rId7" Type="http://schemas.openxmlformats.org/officeDocument/2006/relationships/image" Target="../media/image7.png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21923" y="8450305"/>
            <a:ext cx="841900" cy="784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81587" y="7880225"/>
            <a:ext cx="907850" cy="603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175707" y="6854218"/>
            <a:ext cx="655775" cy="818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626112" y="6110074"/>
            <a:ext cx="618800" cy="8848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161411" y="3565836"/>
            <a:ext cx="762925" cy="76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4121923" y="5306936"/>
            <a:ext cx="841900" cy="762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2560012" y="2962750"/>
            <a:ext cx="751000" cy="551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2503775" y="4552596"/>
            <a:ext cx="863475" cy="6895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2" name="Google Shape;62;p13"/>
          <p:cNvGrpSpPr/>
          <p:nvPr/>
        </p:nvGrpSpPr>
        <p:grpSpPr>
          <a:xfrm>
            <a:off x="1287139" y="196386"/>
            <a:ext cx="5410934" cy="2349664"/>
            <a:chOff x="1287139" y="196386"/>
            <a:chExt cx="5410934" cy="2349664"/>
          </a:xfrm>
        </p:grpSpPr>
        <p:pic>
          <p:nvPicPr>
            <p:cNvPr id="63" name="Google Shape;63;p13"/>
            <p:cNvPicPr preferRelativeResize="0"/>
            <p:nvPr/>
          </p:nvPicPr>
          <p:blipFill>
            <a:blip r:embed="rId11">
              <a:alphaModFix/>
            </a:blip>
            <a:stretch>
              <a:fillRect/>
            </a:stretch>
          </p:blipFill>
          <p:spPr>
            <a:xfrm>
              <a:off x="5132700" y="902175"/>
              <a:ext cx="441525" cy="3894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4" name="Google Shape;64;p13"/>
            <p:cNvSpPr txBox="1"/>
            <p:nvPr/>
          </p:nvSpPr>
          <p:spPr>
            <a:xfrm>
              <a:off x="1287139" y="196386"/>
              <a:ext cx="4517100" cy="129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400">
                  <a:solidFill>
                    <a:srgbClr val="282828"/>
                  </a:solidFill>
                  <a:latin typeface="Sacramento"/>
                  <a:ea typeface="Sacramento"/>
                  <a:cs typeface="Sacramento"/>
                  <a:sym typeface="Sacramento"/>
                </a:rPr>
                <a:t>Wedding</a:t>
              </a:r>
              <a:endParaRPr sz="8400">
                <a:solidFill>
                  <a:srgbClr val="282828"/>
                </a:solidFill>
                <a:latin typeface="Sacramento"/>
                <a:ea typeface="Sacramento"/>
                <a:cs typeface="Sacramento"/>
                <a:sym typeface="Sacramento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2956473" y="1253050"/>
              <a:ext cx="3741600" cy="129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400">
                  <a:solidFill>
                    <a:srgbClr val="282828"/>
                  </a:solidFill>
                  <a:latin typeface="Sacramento"/>
                  <a:ea typeface="Sacramento"/>
                  <a:cs typeface="Sacramento"/>
                  <a:sym typeface="Sacramento"/>
                </a:rPr>
                <a:t>Schedule</a:t>
              </a:r>
              <a:endParaRPr sz="8400">
                <a:solidFill>
                  <a:srgbClr val="282828"/>
                </a:solidFill>
                <a:latin typeface="Sacramento"/>
                <a:ea typeface="Sacramento"/>
                <a:cs typeface="Sacramento"/>
                <a:sym typeface="Sacramento"/>
              </a:endParaRPr>
            </a:p>
          </p:txBody>
        </p:sp>
      </p:grpSp>
      <p:grpSp>
        <p:nvGrpSpPr>
          <p:cNvPr id="66" name="Google Shape;66;p13"/>
          <p:cNvGrpSpPr/>
          <p:nvPr/>
        </p:nvGrpSpPr>
        <p:grpSpPr>
          <a:xfrm>
            <a:off x="708108" y="2778624"/>
            <a:ext cx="1511100" cy="1007953"/>
            <a:chOff x="708108" y="2778624"/>
            <a:chExt cx="1511100" cy="1007953"/>
          </a:xfrm>
        </p:grpSpPr>
        <p:sp>
          <p:nvSpPr>
            <p:cNvPr id="67" name="Google Shape;67;p13"/>
            <p:cNvSpPr txBox="1"/>
            <p:nvPr/>
          </p:nvSpPr>
          <p:spPr>
            <a:xfrm>
              <a:off x="708108" y="2778624"/>
              <a:ext cx="1511100" cy="29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91425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900">
                  <a:solidFill>
                    <a:srgbClr val="282828"/>
                  </a:solidFill>
                  <a:latin typeface="Nunito"/>
                  <a:ea typeface="Nunito"/>
                  <a:cs typeface="Nunito"/>
                  <a:sym typeface="Nunito"/>
                </a:rPr>
                <a:t>11:00 AM</a:t>
              </a:r>
              <a:endParaRPr b="1" sz="1900">
                <a:solidFill>
                  <a:srgbClr val="28282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68" name="Google Shape;68;p13"/>
            <p:cNvSpPr txBox="1"/>
            <p:nvPr/>
          </p:nvSpPr>
          <p:spPr>
            <a:xfrm>
              <a:off x="708108" y="3210877"/>
              <a:ext cx="1511100" cy="57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91425" wrap="square" tIns="0">
              <a:spAutoFit/>
            </a:bodyPr>
            <a:lstStyle/>
            <a:p>
              <a:pPr indent="0" lvl="0" marL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uk" sz="1700">
                  <a:solidFill>
                    <a:srgbClr val="282828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WEDDING</a:t>
              </a:r>
              <a:endParaRPr sz="1700">
                <a:solidFill>
                  <a:srgbClr val="282828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  <a:p>
              <a:pPr indent="0" lvl="0" marL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282828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CEREMONY</a:t>
              </a:r>
              <a:endParaRPr sz="1700">
                <a:solidFill>
                  <a:srgbClr val="282828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</p:grpSp>
      <p:grpSp>
        <p:nvGrpSpPr>
          <p:cNvPr id="69" name="Google Shape;69;p13"/>
          <p:cNvGrpSpPr/>
          <p:nvPr/>
        </p:nvGrpSpPr>
        <p:grpSpPr>
          <a:xfrm>
            <a:off x="708108" y="4424599"/>
            <a:ext cx="1511100" cy="1007953"/>
            <a:chOff x="708108" y="4424599"/>
            <a:chExt cx="1511100" cy="1007953"/>
          </a:xfrm>
        </p:grpSpPr>
        <p:sp>
          <p:nvSpPr>
            <p:cNvPr id="70" name="Google Shape;70;p13"/>
            <p:cNvSpPr txBox="1"/>
            <p:nvPr/>
          </p:nvSpPr>
          <p:spPr>
            <a:xfrm>
              <a:off x="708108" y="4424599"/>
              <a:ext cx="1511100" cy="29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91425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900">
                  <a:solidFill>
                    <a:srgbClr val="282828"/>
                  </a:solidFill>
                  <a:latin typeface="Nunito"/>
                  <a:ea typeface="Nunito"/>
                  <a:cs typeface="Nunito"/>
                  <a:sym typeface="Nunito"/>
                </a:rPr>
                <a:t>1:00 PM</a:t>
              </a:r>
              <a:endParaRPr b="1" sz="1900">
                <a:solidFill>
                  <a:srgbClr val="28282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1" name="Google Shape;71;p13"/>
            <p:cNvSpPr txBox="1"/>
            <p:nvPr/>
          </p:nvSpPr>
          <p:spPr>
            <a:xfrm>
              <a:off x="708108" y="4856852"/>
              <a:ext cx="1511100" cy="57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91425" wrap="square" tIns="0">
              <a:spAutoFit/>
            </a:bodyPr>
            <a:lstStyle/>
            <a:p>
              <a:pPr indent="0" lvl="0" marL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282828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WEDDING</a:t>
              </a:r>
              <a:endParaRPr sz="1700">
                <a:solidFill>
                  <a:srgbClr val="282828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  <a:p>
              <a:pPr indent="0" lvl="0" marL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282828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LUNCH</a:t>
              </a:r>
              <a:endParaRPr sz="1700">
                <a:solidFill>
                  <a:srgbClr val="282828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</p:grpSp>
      <p:grpSp>
        <p:nvGrpSpPr>
          <p:cNvPr id="72" name="Google Shape;72;p13"/>
          <p:cNvGrpSpPr/>
          <p:nvPr/>
        </p:nvGrpSpPr>
        <p:grpSpPr>
          <a:xfrm>
            <a:off x="708108" y="6086275"/>
            <a:ext cx="1511100" cy="1007953"/>
            <a:chOff x="708108" y="6086275"/>
            <a:chExt cx="1511100" cy="1007953"/>
          </a:xfrm>
        </p:grpSpPr>
        <p:sp>
          <p:nvSpPr>
            <p:cNvPr id="73" name="Google Shape;73;p13"/>
            <p:cNvSpPr txBox="1"/>
            <p:nvPr/>
          </p:nvSpPr>
          <p:spPr>
            <a:xfrm>
              <a:off x="708108" y="6086275"/>
              <a:ext cx="1511100" cy="29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91425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900">
                  <a:solidFill>
                    <a:srgbClr val="282828"/>
                  </a:solidFill>
                  <a:latin typeface="Nunito"/>
                  <a:ea typeface="Nunito"/>
                  <a:cs typeface="Nunito"/>
                  <a:sym typeface="Nunito"/>
                </a:rPr>
                <a:t>4:00 PM</a:t>
              </a:r>
              <a:endParaRPr b="1" sz="1900">
                <a:solidFill>
                  <a:srgbClr val="28282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708108" y="6518528"/>
              <a:ext cx="1511100" cy="57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91425" wrap="square" tIns="0">
              <a:spAutoFit/>
            </a:bodyPr>
            <a:lstStyle/>
            <a:p>
              <a:pPr indent="0" lvl="0" marL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282828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COCKTAIL</a:t>
              </a:r>
              <a:endParaRPr sz="1700">
                <a:solidFill>
                  <a:srgbClr val="282828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  <a:p>
              <a:pPr indent="0" lvl="0" marL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282828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HOUR</a:t>
              </a:r>
              <a:endParaRPr sz="1700">
                <a:solidFill>
                  <a:srgbClr val="282828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</p:grpSp>
      <p:grpSp>
        <p:nvGrpSpPr>
          <p:cNvPr id="75" name="Google Shape;75;p13"/>
          <p:cNvGrpSpPr/>
          <p:nvPr/>
        </p:nvGrpSpPr>
        <p:grpSpPr>
          <a:xfrm>
            <a:off x="708108" y="7732249"/>
            <a:ext cx="1511100" cy="1007953"/>
            <a:chOff x="708108" y="7732249"/>
            <a:chExt cx="1511100" cy="1007953"/>
          </a:xfrm>
        </p:grpSpPr>
        <p:sp>
          <p:nvSpPr>
            <p:cNvPr id="76" name="Google Shape;76;p13"/>
            <p:cNvSpPr txBox="1"/>
            <p:nvPr/>
          </p:nvSpPr>
          <p:spPr>
            <a:xfrm>
              <a:off x="708108" y="7732249"/>
              <a:ext cx="1511100" cy="29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91425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900">
                  <a:solidFill>
                    <a:srgbClr val="282828"/>
                  </a:solidFill>
                  <a:latin typeface="Nunito"/>
                  <a:ea typeface="Nunito"/>
                  <a:cs typeface="Nunito"/>
                  <a:sym typeface="Nunito"/>
                </a:rPr>
                <a:t>8:00 PM</a:t>
              </a:r>
              <a:endParaRPr b="1" sz="1900">
                <a:solidFill>
                  <a:srgbClr val="28282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7" name="Google Shape;77;p13"/>
            <p:cNvSpPr txBox="1"/>
            <p:nvPr/>
          </p:nvSpPr>
          <p:spPr>
            <a:xfrm>
              <a:off x="708108" y="8164502"/>
              <a:ext cx="1511100" cy="57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91425" wrap="square" tIns="0">
              <a:spAutoFit/>
            </a:bodyPr>
            <a:lstStyle/>
            <a:p>
              <a:pPr indent="0" lvl="0" marL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282828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BUFFET</a:t>
              </a:r>
              <a:endParaRPr sz="1700">
                <a:solidFill>
                  <a:srgbClr val="282828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  <a:p>
              <a:pPr indent="0" lvl="0" marL="0" rtl="0" algn="r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282828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DINNER</a:t>
              </a:r>
              <a:endParaRPr sz="1700">
                <a:solidFill>
                  <a:srgbClr val="282828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</p:grpSp>
      <p:grpSp>
        <p:nvGrpSpPr>
          <p:cNvPr id="78" name="Google Shape;78;p13"/>
          <p:cNvGrpSpPr/>
          <p:nvPr/>
        </p:nvGrpSpPr>
        <p:grpSpPr>
          <a:xfrm>
            <a:off x="5362583" y="3540624"/>
            <a:ext cx="1511100" cy="1007953"/>
            <a:chOff x="708108" y="2778624"/>
            <a:chExt cx="1511100" cy="1007953"/>
          </a:xfrm>
        </p:grpSpPr>
        <p:sp>
          <p:nvSpPr>
            <p:cNvPr id="79" name="Google Shape;79;p13"/>
            <p:cNvSpPr txBox="1"/>
            <p:nvPr/>
          </p:nvSpPr>
          <p:spPr>
            <a:xfrm>
              <a:off x="708108" y="2778624"/>
              <a:ext cx="1511100" cy="29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900">
                  <a:solidFill>
                    <a:srgbClr val="282828"/>
                  </a:solidFill>
                  <a:latin typeface="Nunito"/>
                  <a:ea typeface="Nunito"/>
                  <a:cs typeface="Nunito"/>
                  <a:sym typeface="Nunito"/>
                </a:rPr>
                <a:t>12:00 AM</a:t>
              </a:r>
              <a:endParaRPr b="1" sz="1900">
                <a:solidFill>
                  <a:srgbClr val="28282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0" name="Google Shape;80;p13"/>
            <p:cNvSpPr txBox="1"/>
            <p:nvPr/>
          </p:nvSpPr>
          <p:spPr>
            <a:xfrm>
              <a:off x="708108" y="3210877"/>
              <a:ext cx="1511100" cy="57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91425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282828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WELCOME</a:t>
              </a:r>
              <a:endParaRPr sz="1700">
                <a:solidFill>
                  <a:srgbClr val="282828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282828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TOAST</a:t>
              </a:r>
              <a:endParaRPr sz="1700">
                <a:solidFill>
                  <a:srgbClr val="282828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</p:grpSp>
      <p:grpSp>
        <p:nvGrpSpPr>
          <p:cNvPr id="81" name="Google Shape;81;p13"/>
          <p:cNvGrpSpPr/>
          <p:nvPr/>
        </p:nvGrpSpPr>
        <p:grpSpPr>
          <a:xfrm>
            <a:off x="5362583" y="5186599"/>
            <a:ext cx="1511100" cy="1007953"/>
            <a:chOff x="708108" y="4424599"/>
            <a:chExt cx="1511100" cy="1007953"/>
          </a:xfrm>
        </p:grpSpPr>
        <p:sp>
          <p:nvSpPr>
            <p:cNvPr id="82" name="Google Shape;82;p13"/>
            <p:cNvSpPr txBox="1"/>
            <p:nvPr/>
          </p:nvSpPr>
          <p:spPr>
            <a:xfrm>
              <a:off x="708108" y="4424599"/>
              <a:ext cx="1511100" cy="29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900">
                  <a:solidFill>
                    <a:srgbClr val="282828"/>
                  </a:solidFill>
                  <a:latin typeface="Nunito"/>
                  <a:ea typeface="Nunito"/>
                  <a:cs typeface="Nunito"/>
                  <a:sym typeface="Nunito"/>
                </a:rPr>
                <a:t>3:00 PM</a:t>
              </a:r>
              <a:endParaRPr b="1" sz="1900">
                <a:solidFill>
                  <a:srgbClr val="28282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3" name="Google Shape;83;p13"/>
            <p:cNvSpPr txBox="1"/>
            <p:nvPr/>
          </p:nvSpPr>
          <p:spPr>
            <a:xfrm>
              <a:off x="708108" y="4856852"/>
              <a:ext cx="1511100" cy="57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91425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282828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CAKE</a:t>
              </a:r>
              <a:endParaRPr sz="1700">
                <a:solidFill>
                  <a:srgbClr val="282828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282828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CUTTING</a:t>
              </a:r>
              <a:endParaRPr sz="1700">
                <a:solidFill>
                  <a:srgbClr val="282828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</p:grpSp>
      <p:grpSp>
        <p:nvGrpSpPr>
          <p:cNvPr id="84" name="Google Shape;84;p13"/>
          <p:cNvGrpSpPr/>
          <p:nvPr/>
        </p:nvGrpSpPr>
        <p:grpSpPr>
          <a:xfrm>
            <a:off x="5362583" y="6848275"/>
            <a:ext cx="1511100" cy="1007953"/>
            <a:chOff x="708108" y="6086275"/>
            <a:chExt cx="1511100" cy="1007953"/>
          </a:xfrm>
        </p:grpSpPr>
        <p:sp>
          <p:nvSpPr>
            <p:cNvPr id="85" name="Google Shape;85;p13"/>
            <p:cNvSpPr txBox="1"/>
            <p:nvPr/>
          </p:nvSpPr>
          <p:spPr>
            <a:xfrm>
              <a:off x="708108" y="6086275"/>
              <a:ext cx="1511100" cy="29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900">
                  <a:solidFill>
                    <a:srgbClr val="282828"/>
                  </a:solidFill>
                  <a:latin typeface="Nunito"/>
                  <a:ea typeface="Nunito"/>
                  <a:cs typeface="Nunito"/>
                  <a:sym typeface="Nunito"/>
                </a:rPr>
                <a:t>5:00 PM</a:t>
              </a:r>
              <a:endParaRPr b="1" sz="1900">
                <a:solidFill>
                  <a:srgbClr val="28282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708108" y="6518528"/>
              <a:ext cx="1511100" cy="575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91425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282828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FIRST</a:t>
              </a:r>
              <a:endParaRPr sz="1700">
                <a:solidFill>
                  <a:srgbClr val="282828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282828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DANCE</a:t>
              </a:r>
              <a:endParaRPr sz="1700">
                <a:solidFill>
                  <a:srgbClr val="282828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</p:grpSp>
      <p:grpSp>
        <p:nvGrpSpPr>
          <p:cNvPr id="87" name="Google Shape;87;p13"/>
          <p:cNvGrpSpPr/>
          <p:nvPr/>
        </p:nvGrpSpPr>
        <p:grpSpPr>
          <a:xfrm>
            <a:off x="5362583" y="8494249"/>
            <a:ext cx="1511100" cy="693853"/>
            <a:chOff x="708108" y="7732249"/>
            <a:chExt cx="1511100" cy="693853"/>
          </a:xfrm>
        </p:grpSpPr>
        <p:sp>
          <p:nvSpPr>
            <p:cNvPr id="88" name="Google Shape;88;p13"/>
            <p:cNvSpPr txBox="1"/>
            <p:nvPr/>
          </p:nvSpPr>
          <p:spPr>
            <a:xfrm>
              <a:off x="708108" y="7732249"/>
              <a:ext cx="1511100" cy="292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91425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1900">
                  <a:solidFill>
                    <a:srgbClr val="282828"/>
                  </a:solidFill>
                  <a:latin typeface="Nunito"/>
                  <a:ea typeface="Nunito"/>
                  <a:cs typeface="Nunito"/>
                  <a:sym typeface="Nunito"/>
                </a:rPr>
                <a:t>11:00 PM</a:t>
              </a:r>
              <a:endParaRPr b="1" sz="1900">
                <a:solidFill>
                  <a:srgbClr val="282828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9" name="Google Shape;89;p13"/>
            <p:cNvSpPr txBox="1"/>
            <p:nvPr/>
          </p:nvSpPr>
          <p:spPr>
            <a:xfrm>
              <a:off x="708108" y="8164502"/>
              <a:ext cx="1511100" cy="26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91425" wrap="square" tIns="0">
              <a:spAutoFit/>
            </a:bodyPr>
            <a:lstStyle/>
            <a:p>
              <a:pPr indent="0" lvl="0" marL="0" rtl="0" algn="l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700">
                  <a:solidFill>
                    <a:srgbClr val="282828"/>
                  </a:solidFill>
                  <a:latin typeface="Nunito Medium"/>
                  <a:ea typeface="Nunito Medium"/>
                  <a:cs typeface="Nunito Medium"/>
                  <a:sym typeface="Nunito Medium"/>
                </a:rPr>
                <a:t>FIREWORKS</a:t>
              </a:r>
              <a:endParaRPr sz="1700">
                <a:solidFill>
                  <a:srgbClr val="282828"/>
                </a:solidFill>
                <a:latin typeface="Nunito Medium"/>
                <a:ea typeface="Nunito Medium"/>
                <a:cs typeface="Nunito Medium"/>
                <a:sym typeface="Nunito Medium"/>
              </a:endParaRPr>
            </a:p>
          </p:txBody>
        </p:sp>
      </p:grpSp>
      <p:cxnSp>
        <p:nvCxnSpPr>
          <p:cNvPr id="90" name="Google Shape;90;p13"/>
          <p:cNvCxnSpPr/>
          <p:nvPr/>
        </p:nvCxnSpPr>
        <p:spPr>
          <a:xfrm>
            <a:off x="3780563" y="2777125"/>
            <a:ext cx="0" cy="6539400"/>
          </a:xfrm>
          <a:prstGeom prst="straightConnector1">
            <a:avLst/>
          </a:prstGeom>
          <a:noFill/>
          <a:ln cap="flat" cmpd="sng" w="28575">
            <a:solidFill>
              <a:srgbClr val="282828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91" name="Google Shape;91;p13"/>
          <p:cNvSpPr txBox="1"/>
          <p:nvPr/>
        </p:nvSpPr>
        <p:spPr>
          <a:xfrm>
            <a:off x="1551925" y="9670925"/>
            <a:ext cx="44562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3500">
                <a:solidFill>
                  <a:srgbClr val="282828"/>
                </a:solidFill>
                <a:latin typeface="Sacramento"/>
                <a:ea typeface="Sacramento"/>
                <a:cs typeface="Sacramento"/>
                <a:sym typeface="Sacramento"/>
              </a:rPr>
              <a:t>James &amp; Emily </a:t>
            </a:r>
            <a:endParaRPr b="1" sz="3500">
              <a:solidFill>
                <a:srgbClr val="282828"/>
              </a:solidFill>
              <a:latin typeface="Sacramento"/>
              <a:ea typeface="Sacramento"/>
              <a:cs typeface="Sacramento"/>
              <a:sym typeface="Sacramen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