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Montserrat"/>
      <p:regular r:id="rId7"/>
      <p:bold r:id="rId8"/>
      <p:italic r:id="rId9"/>
      <p:boldItalic r:id="rId10"/>
    </p:embeddedFont>
    <p:embeddedFont>
      <p:font typeface="Alegreya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legreya-regular.fntdata"/><Relationship Id="rId10" Type="http://schemas.openxmlformats.org/officeDocument/2006/relationships/font" Target="fonts/Montserrat-boldItalic.fntdata"/><Relationship Id="rId13" Type="http://schemas.openxmlformats.org/officeDocument/2006/relationships/font" Target="fonts/Alegreya-italic.fntdata"/><Relationship Id="rId12" Type="http://schemas.openxmlformats.org/officeDocument/2006/relationships/font" Target="fonts/Alegreya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italic.fntdata"/><Relationship Id="rId14" Type="http://schemas.openxmlformats.org/officeDocument/2006/relationships/font" Target="fonts/Alegreya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ntserrat-regular.fntdata"/><Relationship Id="rId8" Type="http://schemas.openxmlformats.org/officeDocument/2006/relationships/font" Target="fonts/Montserr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E6E5E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9525" y="5585900"/>
            <a:ext cx="7639050" cy="30376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6" name="Google Shape;56;p13"/>
          <p:cNvCxnSpPr/>
          <p:nvPr/>
        </p:nvCxnSpPr>
        <p:spPr>
          <a:xfrm>
            <a:off x="0" y="5588600"/>
            <a:ext cx="75600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" name="Google Shape;57;p13"/>
          <p:cNvCxnSpPr/>
          <p:nvPr/>
        </p:nvCxnSpPr>
        <p:spPr>
          <a:xfrm>
            <a:off x="2519375" y="2857500"/>
            <a:ext cx="0" cy="2733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8" name="Google Shape;58;p13"/>
          <p:cNvCxnSpPr/>
          <p:nvPr/>
        </p:nvCxnSpPr>
        <p:spPr>
          <a:xfrm>
            <a:off x="5048275" y="2857500"/>
            <a:ext cx="0" cy="2733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59" name="Google Shape;59;p13"/>
          <p:cNvGrpSpPr/>
          <p:nvPr/>
        </p:nvGrpSpPr>
        <p:grpSpPr>
          <a:xfrm>
            <a:off x="0" y="2096225"/>
            <a:ext cx="7560000" cy="3485550"/>
            <a:chOff x="0" y="2096225"/>
            <a:chExt cx="7560000" cy="3485550"/>
          </a:xfrm>
        </p:grpSpPr>
        <p:cxnSp>
          <p:nvCxnSpPr>
            <p:cNvPr id="60" name="Google Shape;60;p13"/>
            <p:cNvCxnSpPr/>
            <p:nvPr/>
          </p:nvCxnSpPr>
          <p:spPr>
            <a:xfrm>
              <a:off x="0" y="2847500"/>
              <a:ext cx="75600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pic>
          <p:nvPicPr>
            <p:cNvPr id="61" name="Google Shape;61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181100" y="2096225"/>
              <a:ext cx="1347800" cy="77985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62" name="Google Shape;62;p13"/>
            <p:cNvCxnSpPr/>
            <p:nvPr/>
          </p:nvCxnSpPr>
          <p:spPr>
            <a:xfrm>
              <a:off x="2519375" y="2824175"/>
              <a:ext cx="0" cy="2757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pic>
          <p:nvPicPr>
            <p:cNvPr id="63" name="Google Shape;63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flipH="1">
              <a:off x="5048275" y="2096225"/>
              <a:ext cx="1347800" cy="77985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64" name="Google Shape;64;p13"/>
            <p:cNvCxnSpPr/>
            <p:nvPr/>
          </p:nvCxnSpPr>
          <p:spPr>
            <a:xfrm>
              <a:off x="5057800" y="2824175"/>
              <a:ext cx="0" cy="2757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65" name="Google Shape;65;p13"/>
          <p:cNvSpPr txBox="1"/>
          <p:nvPr/>
        </p:nvSpPr>
        <p:spPr>
          <a:xfrm>
            <a:off x="2743200" y="342900"/>
            <a:ext cx="2076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Montserrat"/>
                <a:ea typeface="Montserrat"/>
                <a:cs typeface="Montserrat"/>
                <a:sym typeface="Montserrat"/>
              </a:rPr>
              <a:t>AMERRA STUDIO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719400" y="576275"/>
            <a:ext cx="41241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4200">
                <a:latin typeface="Alegreya"/>
                <a:ea typeface="Alegreya"/>
                <a:cs typeface="Alegreya"/>
                <a:sym typeface="Alegreya"/>
              </a:rPr>
              <a:t>WEDDING</a:t>
            </a:r>
            <a:endParaRPr sz="42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200">
                <a:latin typeface="Alegreya"/>
                <a:ea typeface="Alegreya"/>
                <a:cs typeface="Alegreya"/>
                <a:sym typeface="Alegreya"/>
              </a:rPr>
              <a:t>PHOTOGRAPHY</a:t>
            </a:r>
            <a:endParaRPr sz="4200"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2586075" y="2138375"/>
            <a:ext cx="23907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800">
                <a:latin typeface="Alegreya"/>
                <a:ea typeface="Alegreya"/>
                <a:cs typeface="Alegreya"/>
                <a:sym typeface="Alegreya"/>
              </a:rPr>
              <a:t>Price List</a:t>
            </a:r>
            <a:endParaRPr sz="3800">
              <a:latin typeface="Alegreya"/>
              <a:ea typeface="Alegreya"/>
              <a:cs typeface="Alegreya"/>
              <a:sym typeface="Alegreya"/>
            </a:endParaRPr>
          </a:p>
        </p:txBody>
      </p:sp>
      <p:grpSp>
        <p:nvGrpSpPr>
          <p:cNvPr id="68" name="Google Shape;68;p13"/>
          <p:cNvGrpSpPr/>
          <p:nvPr/>
        </p:nvGrpSpPr>
        <p:grpSpPr>
          <a:xfrm>
            <a:off x="52425" y="3100413"/>
            <a:ext cx="2390700" cy="2180725"/>
            <a:chOff x="52425" y="3100413"/>
            <a:chExt cx="2390700" cy="2180725"/>
          </a:xfrm>
        </p:grpSpPr>
        <p:sp>
          <p:nvSpPr>
            <p:cNvPr id="69" name="Google Shape;69;p13"/>
            <p:cNvSpPr txBox="1"/>
            <p:nvPr/>
          </p:nvSpPr>
          <p:spPr>
            <a:xfrm>
              <a:off x="52425" y="3100413"/>
              <a:ext cx="23907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600">
                  <a:latin typeface="Alegreya"/>
                  <a:ea typeface="Alegreya"/>
                  <a:cs typeface="Alegreya"/>
                  <a:sym typeface="Alegreya"/>
                </a:rPr>
                <a:t>Standard</a:t>
              </a:r>
              <a:endParaRPr sz="3600">
                <a:latin typeface="Alegreya"/>
                <a:ea typeface="Alegreya"/>
                <a:cs typeface="Alegreya"/>
                <a:sym typeface="Alegreya"/>
              </a:endParaRPr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442900" y="3752875"/>
              <a:ext cx="1609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latin typeface="Montserrat"/>
                  <a:ea typeface="Montserrat"/>
                  <a:cs typeface="Montserrat"/>
                  <a:sym typeface="Montserrat"/>
                </a:rPr>
                <a:t>$ 1,150</a:t>
              </a:r>
              <a:endParaRPr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442875" y="4186613"/>
              <a:ext cx="16098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latin typeface="Montserrat"/>
                  <a:ea typeface="Montserrat"/>
                  <a:cs typeface="Montserrat"/>
                  <a:sym typeface="Montserrat"/>
                </a:rPr>
                <a:t>3 HOURS COVERAGE</a:t>
              </a:r>
              <a:endParaRPr sz="8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442875" y="4429494"/>
              <a:ext cx="16098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latin typeface="Montserrat"/>
                  <a:ea typeface="Montserrat"/>
                  <a:cs typeface="Montserrat"/>
                  <a:sym typeface="Montserrat"/>
                </a:rPr>
                <a:t>200 DIGITAL IMAGES</a:t>
              </a:r>
              <a:endParaRPr sz="8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3" name="Google Shape;73;p13"/>
            <p:cNvSpPr txBox="1"/>
            <p:nvPr/>
          </p:nvSpPr>
          <p:spPr>
            <a:xfrm>
              <a:off x="442875" y="4672375"/>
              <a:ext cx="16098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latin typeface="Montserrat"/>
                  <a:ea typeface="Montserrat"/>
                  <a:cs typeface="Montserrat"/>
                  <a:sym typeface="Montserrat"/>
                </a:rPr>
                <a:t>PRO IMAGE EDITING</a:t>
              </a:r>
              <a:endParaRPr sz="8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4" name="Google Shape;74;p13"/>
            <p:cNvSpPr txBox="1"/>
            <p:nvPr/>
          </p:nvSpPr>
          <p:spPr>
            <a:xfrm>
              <a:off x="442875" y="4915256"/>
              <a:ext cx="16098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latin typeface="Montserrat"/>
                  <a:ea typeface="Montserrat"/>
                  <a:cs typeface="Montserrat"/>
                  <a:sym typeface="Montserrat"/>
                </a:rPr>
                <a:t>ONLINE PROOF GALLERY</a:t>
              </a:r>
              <a:endParaRPr sz="8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5" name="Google Shape;75;p13"/>
            <p:cNvSpPr txBox="1"/>
            <p:nvPr/>
          </p:nvSpPr>
          <p:spPr>
            <a:xfrm>
              <a:off x="442875" y="5158138"/>
              <a:ext cx="16098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latin typeface="Montserrat"/>
                  <a:ea typeface="Montserrat"/>
                  <a:cs typeface="Montserrat"/>
                  <a:sym typeface="Montserrat"/>
                </a:rPr>
                <a:t>THREE 6X10 PRINTS</a:t>
              </a:r>
              <a:endParaRPr sz="8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76" name="Google Shape;76;p13"/>
          <p:cNvGrpSpPr/>
          <p:nvPr/>
        </p:nvGrpSpPr>
        <p:grpSpPr>
          <a:xfrm>
            <a:off x="2595625" y="3100413"/>
            <a:ext cx="2390700" cy="2180725"/>
            <a:chOff x="52425" y="3100413"/>
            <a:chExt cx="2390700" cy="2180725"/>
          </a:xfrm>
        </p:grpSpPr>
        <p:sp>
          <p:nvSpPr>
            <p:cNvPr id="77" name="Google Shape;77;p13"/>
            <p:cNvSpPr txBox="1"/>
            <p:nvPr/>
          </p:nvSpPr>
          <p:spPr>
            <a:xfrm>
              <a:off x="52425" y="3100413"/>
              <a:ext cx="23907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600">
                  <a:latin typeface="Alegreya"/>
                  <a:ea typeface="Alegreya"/>
                  <a:cs typeface="Alegreya"/>
                  <a:sym typeface="Alegreya"/>
                </a:rPr>
                <a:t>Premium</a:t>
              </a:r>
              <a:endParaRPr sz="3600">
                <a:latin typeface="Alegreya"/>
                <a:ea typeface="Alegreya"/>
                <a:cs typeface="Alegreya"/>
                <a:sym typeface="Alegreya"/>
              </a:endParaRPr>
            </a:p>
          </p:txBody>
        </p:sp>
        <p:sp>
          <p:nvSpPr>
            <p:cNvPr id="78" name="Google Shape;78;p13"/>
            <p:cNvSpPr txBox="1"/>
            <p:nvPr/>
          </p:nvSpPr>
          <p:spPr>
            <a:xfrm>
              <a:off x="442900" y="3752875"/>
              <a:ext cx="1609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latin typeface="Montserrat"/>
                  <a:ea typeface="Montserrat"/>
                  <a:cs typeface="Montserrat"/>
                  <a:sym typeface="Montserrat"/>
                </a:rPr>
                <a:t>$ 2,250</a:t>
              </a:r>
              <a:endParaRPr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9" name="Google Shape;79;p13"/>
            <p:cNvSpPr txBox="1"/>
            <p:nvPr/>
          </p:nvSpPr>
          <p:spPr>
            <a:xfrm>
              <a:off x="442875" y="4186613"/>
              <a:ext cx="16098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latin typeface="Montserrat"/>
                  <a:ea typeface="Montserrat"/>
                  <a:cs typeface="Montserrat"/>
                  <a:sym typeface="Montserrat"/>
                </a:rPr>
                <a:t>6 HOURS COVERAGE</a:t>
              </a:r>
              <a:endParaRPr sz="8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0" name="Google Shape;80;p13"/>
            <p:cNvSpPr txBox="1"/>
            <p:nvPr/>
          </p:nvSpPr>
          <p:spPr>
            <a:xfrm>
              <a:off x="442875" y="4429494"/>
              <a:ext cx="16098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latin typeface="Montserrat"/>
                  <a:ea typeface="Montserrat"/>
                  <a:cs typeface="Montserrat"/>
                  <a:sym typeface="Montserrat"/>
                </a:rPr>
                <a:t>3</a:t>
              </a:r>
              <a:r>
                <a:rPr lang="ru" sz="800">
                  <a:latin typeface="Montserrat"/>
                  <a:ea typeface="Montserrat"/>
                  <a:cs typeface="Montserrat"/>
                  <a:sym typeface="Montserrat"/>
                </a:rPr>
                <a:t>00 DIGITAL IMAGES</a:t>
              </a:r>
              <a:endParaRPr sz="8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1" name="Google Shape;81;p13"/>
            <p:cNvSpPr txBox="1"/>
            <p:nvPr/>
          </p:nvSpPr>
          <p:spPr>
            <a:xfrm>
              <a:off x="442875" y="4672375"/>
              <a:ext cx="16098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latin typeface="Montserrat"/>
                  <a:ea typeface="Montserrat"/>
                  <a:cs typeface="Montserrat"/>
                  <a:sym typeface="Montserrat"/>
                </a:rPr>
                <a:t>PRO IMAGE EDITING</a:t>
              </a:r>
              <a:endParaRPr sz="8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2" name="Google Shape;82;p13"/>
            <p:cNvSpPr txBox="1"/>
            <p:nvPr/>
          </p:nvSpPr>
          <p:spPr>
            <a:xfrm>
              <a:off x="442875" y="4915256"/>
              <a:ext cx="16098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latin typeface="Montserrat"/>
                  <a:ea typeface="Montserrat"/>
                  <a:cs typeface="Montserrat"/>
                  <a:sym typeface="Montserrat"/>
                </a:rPr>
                <a:t>ONLINE PROOF GALLERY</a:t>
              </a:r>
              <a:endParaRPr sz="8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3" name="Google Shape;83;p13"/>
            <p:cNvSpPr txBox="1"/>
            <p:nvPr/>
          </p:nvSpPr>
          <p:spPr>
            <a:xfrm>
              <a:off x="442875" y="5158138"/>
              <a:ext cx="16098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latin typeface="Montserrat"/>
                  <a:ea typeface="Montserrat"/>
                  <a:cs typeface="Montserrat"/>
                  <a:sym typeface="Montserrat"/>
                </a:rPr>
                <a:t>THREE 8X10 PRINTS</a:t>
              </a:r>
              <a:endParaRPr sz="8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84" name="Google Shape;84;p13"/>
          <p:cNvGrpSpPr/>
          <p:nvPr/>
        </p:nvGrpSpPr>
        <p:grpSpPr>
          <a:xfrm>
            <a:off x="5110225" y="3100413"/>
            <a:ext cx="2390700" cy="2180725"/>
            <a:chOff x="52425" y="3100413"/>
            <a:chExt cx="2390700" cy="2180725"/>
          </a:xfrm>
        </p:grpSpPr>
        <p:sp>
          <p:nvSpPr>
            <p:cNvPr id="85" name="Google Shape;85;p13"/>
            <p:cNvSpPr txBox="1"/>
            <p:nvPr/>
          </p:nvSpPr>
          <p:spPr>
            <a:xfrm>
              <a:off x="52425" y="3100413"/>
              <a:ext cx="23907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600">
                  <a:latin typeface="Alegreya"/>
                  <a:ea typeface="Alegreya"/>
                  <a:cs typeface="Alegreya"/>
                  <a:sym typeface="Alegreya"/>
                </a:rPr>
                <a:t>Exclusive</a:t>
              </a:r>
              <a:endParaRPr sz="3600">
                <a:latin typeface="Alegreya"/>
                <a:ea typeface="Alegreya"/>
                <a:cs typeface="Alegreya"/>
                <a:sym typeface="Alegreya"/>
              </a:endParaRPr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442900" y="3752875"/>
              <a:ext cx="1609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latin typeface="Montserrat"/>
                  <a:ea typeface="Montserrat"/>
                  <a:cs typeface="Montserrat"/>
                  <a:sym typeface="Montserrat"/>
                </a:rPr>
                <a:t>$ 3,275</a:t>
              </a:r>
              <a:endParaRPr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7" name="Google Shape;87;p13"/>
            <p:cNvSpPr txBox="1"/>
            <p:nvPr/>
          </p:nvSpPr>
          <p:spPr>
            <a:xfrm>
              <a:off x="442875" y="4186613"/>
              <a:ext cx="16098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latin typeface="Montserrat"/>
                  <a:ea typeface="Montserrat"/>
                  <a:cs typeface="Montserrat"/>
                  <a:sym typeface="Montserrat"/>
                </a:rPr>
                <a:t>12</a:t>
              </a:r>
              <a:r>
                <a:rPr lang="ru" sz="800">
                  <a:latin typeface="Montserrat"/>
                  <a:ea typeface="Montserrat"/>
                  <a:cs typeface="Montserrat"/>
                  <a:sym typeface="Montserrat"/>
                </a:rPr>
                <a:t> HOURS COVERAGE</a:t>
              </a:r>
              <a:endParaRPr sz="8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8" name="Google Shape;88;p13"/>
            <p:cNvSpPr txBox="1"/>
            <p:nvPr/>
          </p:nvSpPr>
          <p:spPr>
            <a:xfrm>
              <a:off x="442875" y="4429494"/>
              <a:ext cx="16098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latin typeface="Montserrat"/>
                  <a:ea typeface="Montserrat"/>
                  <a:cs typeface="Montserrat"/>
                  <a:sym typeface="Montserrat"/>
                </a:rPr>
                <a:t>5</a:t>
              </a:r>
              <a:r>
                <a:rPr lang="ru" sz="800">
                  <a:latin typeface="Montserrat"/>
                  <a:ea typeface="Montserrat"/>
                  <a:cs typeface="Montserrat"/>
                  <a:sym typeface="Montserrat"/>
                </a:rPr>
                <a:t>00 DIGITAL IMAGES</a:t>
              </a:r>
              <a:endParaRPr sz="8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9" name="Google Shape;89;p13"/>
            <p:cNvSpPr txBox="1"/>
            <p:nvPr/>
          </p:nvSpPr>
          <p:spPr>
            <a:xfrm>
              <a:off x="442875" y="4672375"/>
              <a:ext cx="16098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latin typeface="Montserrat"/>
                  <a:ea typeface="Montserrat"/>
                  <a:cs typeface="Montserrat"/>
                  <a:sym typeface="Montserrat"/>
                </a:rPr>
                <a:t>PRO IMAGE EDITING</a:t>
              </a:r>
              <a:endParaRPr sz="8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0" name="Google Shape;90;p13"/>
            <p:cNvSpPr txBox="1"/>
            <p:nvPr/>
          </p:nvSpPr>
          <p:spPr>
            <a:xfrm>
              <a:off x="442875" y="4915256"/>
              <a:ext cx="16098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latin typeface="Montserrat"/>
                  <a:ea typeface="Montserrat"/>
                  <a:cs typeface="Montserrat"/>
                  <a:sym typeface="Montserrat"/>
                </a:rPr>
                <a:t>ONLINE PROOF GALLERY</a:t>
              </a:r>
              <a:endParaRPr sz="8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1" name="Google Shape;91;p13"/>
            <p:cNvSpPr txBox="1"/>
            <p:nvPr/>
          </p:nvSpPr>
          <p:spPr>
            <a:xfrm>
              <a:off x="442875" y="5158138"/>
              <a:ext cx="16098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latin typeface="Montserrat"/>
                  <a:ea typeface="Montserrat"/>
                  <a:cs typeface="Montserrat"/>
                  <a:sym typeface="Montserrat"/>
                </a:rPr>
                <a:t>THREE 12X10 PRINTS</a:t>
              </a:r>
              <a:endParaRPr sz="8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92" name="Google Shape;92;p13"/>
          <p:cNvSpPr txBox="1"/>
          <p:nvPr/>
        </p:nvSpPr>
        <p:spPr>
          <a:xfrm>
            <a:off x="2408400" y="8888013"/>
            <a:ext cx="27432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Alegreya"/>
                <a:ea typeface="Alegreya"/>
                <a:cs typeface="Alegreya"/>
                <a:sym typeface="Alegreya"/>
              </a:rPr>
              <a:t>SPECIAL OFFER</a:t>
            </a:r>
            <a:endParaRPr sz="2400"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1816425" y="9545250"/>
            <a:ext cx="3927300" cy="5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Montserrat"/>
                <a:ea typeface="Montserrat"/>
                <a:cs typeface="Montserrat"/>
                <a:sym typeface="Montserrat"/>
              </a:rPr>
              <a:t>Get 25% off any </a:t>
            </a:r>
            <a:r>
              <a:rPr lang="ru" sz="900">
                <a:latin typeface="Montserrat"/>
                <a:ea typeface="Montserrat"/>
                <a:cs typeface="Montserrat"/>
                <a:sym typeface="Montserrat"/>
              </a:rPr>
              <a:t>package</a:t>
            </a:r>
            <a:r>
              <a:rPr lang="ru" sz="900">
                <a:latin typeface="Montserrat"/>
                <a:ea typeface="Montserrat"/>
                <a:cs typeface="Montserrat"/>
                <a:sym typeface="Montserrat"/>
              </a:rPr>
              <a:t> when you book before September 15, 2025 </a:t>
            </a:r>
            <a:r>
              <a:rPr lang="ru" sz="900">
                <a:latin typeface="Montserrat"/>
                <a:ea typeface="Montserrat"/>
                <a:cs typeface="Montserrat"/>
                <a:sym typeface="Montserrat"/>
              </a:rPr>
              <a:t>Restrictions</a:t>
            </a:r>
            <a:r>
              <a:rPr lang="ru" sz="900">
                <a:latin typeface="Montserrat"/>
                <a:ea typeface="Montserrat"/>
                <a:cs typeface="Montserrat"/>
                <a:sym typeface="Montserrat"/>
              </a:rPr>
              <a:t> apply.</a:t>
            </a:r>
            <a:endParaRPr sz="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2692875" y="10078650"/>
            <a:ext cx="2174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900">
                <a:latin typeface="Montserrat"/>
                <a:ea typeface="Montserrat"/>
                <a:cs typeface="Montserrat"/>
                <a:sym typeface="Montserrat"/>
              </a:rPr>
              <a:t>Please contact us for details.</a:t>
            </a:r>
            <a:endParaRPr sz="9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Montserrat"/>
                <a:ea typeface="Montserrat"/>
                <a:cs typeface="Montserrat"/>
                <a:sym typeface="Montserrat"/>
              </a:rPr>
              <a:t>GDOC.IO</a:t>
            </a:r>
            <a:endParaRPr sz="9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