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Playfair Display"/>
      <p:regular r:id="rId12"/>
      <p:bold r:id="rId13"/>
      <p:italic r:id="rId14"/>
      <p:boldItalic r:id="rId15"/>
    </p:embeddedFont>
    <p:embeddedFont>
      <p:font typeface="EB Garamond"/>
      <p:regular r:id="rId16"/>
      <p:bold r:id="rId17"/>
      <p:italic r:id="rId18"/>
      <p:boldItalic r:id="rId19"/>
    </p:embeddedFont>
    <p:embeddedFont>
      <p:font typeface="Open Sans Ligh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35">
          <p15:clr>
            <a:srgbClr val="A4A3A4"/>
          </p15:clr>
        </p15:guide>
        <p15:guide id="2" pos="227">
          <p15:clr>
            <a:srgbClr val="9AA0A6"/>
          </p15:clr>
        </p15:guide>
        <p15:guide id="3" orient="horz" pos="227">
          <p15:clr>
            <a:srgbClr val="9AA0A6"/>
          </p15:clr>
        </p15:guide>
        <p15:guide id="4" orient="horz" pos="6508">
          <p15:clr>
            <a:srgbClr val="9AA0A6"/>
          </p15:clr>
        </p15:guide>
        <p15:guide id="5" orient="horz" pos="454">
          <p15:clr>
            <a:srgbClr val="9AA0A6"/>
          </p15:clr>
        </p15:guide>
        <p15:guide id="6" pos="1694">
          <p15:clr>
            <a:srgbClr val="9AA0A6"/>
          </p15:clr>
        </p15:guide>
        <p15:guide id="7" pos="3171">
          <p15:clr>
            <a:srgbClr val="9AA0A6"/>
          </p15:clr>
        </p15:guide>
        <p15:guide id="8" orient="horz" pos="6378">
          <p15:clr>
            <a:srgbClr val="9AA0A6"/>
          </p15:clr>
        </p15:guide>
        <p15:guide id="9" orient="horz" pos="596">
          <p15:clr>
            <a:srgbClr val="9AA0A6"/>
          </p15:clr>
        </p15:guide>
        <p15:guide id="10" pos="1587">
          <p15:clr>
            <a:srgbClr val="9AA0A6"/>
          </p15:clr>
        </p15:guide>
        <p15:guide id="11" pos="3071">
          <p15:clr>
            <a:srgbClr val="9AA0A6"/>
          </p15:clr>
        </p15:guide>
        <p15:guide id="12" orient="horz" pos="313">
          <p15:clr>
            <a:srgbClr val="9AA0A6"/>
          </p15:clr>
        </p15:guide>
        <p15:guide id="13" orient="horz" pos="43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35"/>
        <p:guide pos="227"/>
        <p:guide pos="227" orient="horz"/>
        <p:guide pos="6508" orient="horz"/>
        <p:guide pos="454" orient="horz"/>
        <p:guide pos="1694"/>
        <p:guide pos="3171"/>
        <p:guide pos="6378" orient="horz"/>
        <p:guide pos="596" orient="horz"/>
        <p:guide pos="1587"/>
        <p:guide pos="3071"/>
        <p:guide pos="313" orient="horz"/>
        <p:guide pos="436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regular.fntdata"/><Relationship Id="rId22" Type="http://schemas.openxmlformats.org/officeDocument/2006/relationships/font" Target="fonts/OpenSansLight-italic.fntdata"/><Relationship Id="rId21" Type="http://schemas.openxmlformats.org/officeDocument/2006/relationships/font" Target="fonts/OpenSansLight-bold.fntdata"/><Relationship Id="rId24" Type="http://schemas.openxmlformats.org/officeDocument/2006/relationships/font" Target="fonts/OpenSans-regular.fntdata"/><Relationship Id="rId23" Type="http://schemas.openxmlformats.org/officeDocument/2006/relationships/font" Target="fonts/OpenSans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fairDisplay-bold.fntdata"/><Relationship Id="rId12" Type="http://schemas.openxmlformats.org/officeDocument/2006/relationships/font" Target="fonts/PlayfairDisplay-regular.fntdata"/><Relationship Id="rId15" Type="http://schemas.openxmlformats.org/officeDocument/2006/relationships/font" Target="fonts/PlayfairDisplay-boldItalic.fntdata"/><Relationship Id="rId14" Type="http://schemas.openxmlformats.org/officeDocument/2006/relationships/font" Target="fonts/PlayfairDisplay-italic.fntdata"/><Relationship Id="rId17" Type="http://schemas.openxmlformats.org/officeDocument/2006/relationships/font" Target="fonts/EBGaramond-bold.fntdata"/><Relationship Id="rId16" Type="http://schemas.openxmlformats.org/officeDocument/2006/relationships/font" Target="fonts/EBGaramond-regular.fntdata"/><Relationship Id="rId19" Type="http://schemas.openxmlformats.org/officeDocument/2006/relationships/font" Target="fonts/EBGaramond-boldItalic.fntdata"/><Relationship Id="rId18" Type="http://schemas.openxmlformats.org/officeDocument/2006/relationships/font" Target="fonts/EBGaramon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690d9e905_6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690d9e905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690d9e905_6_4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690d9e905_6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690d9e905_6_8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690d9e905_6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690d9e905_6_1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690d9e905_6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690d9e905_6_13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690d9e905_6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1.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685000" y="6928575"/>
            <a:ext cx="2190600" cy="340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613000" y="7022100"/>
            <a:ext cx="2166600" cy="2308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15000">
                <a:solidFill>
                  <a:srgbClr val="F6B091"/>
                </a:solidFill>
                <a:latin typeface="EB Garamond"/>
                <a:ea typeface="EB Garamond"/>
                <a:cs typeface="EB Garamond"/>
                <a:sym typeface="EB Garamond"/>
              </a:rPr>
              <a:t>14</a:t>
            </a:r>
            <a:endParaRPr b="1" sz="15000">
              <a:solidFill>
                <a:srgbClr val="F6B091"/>
              </a:solidFill>
              <a:latin typeface="EB Garamond"/>
              <a:ea typeface="EB Garamond"/>
              <a:cs typeface="EB Garamond"/>
              <a:sym typeface="EB Garamond"/>
            </a:endParaRPr>
          </a:p>
        </p:txBody>
      </p:sp>
      <p:cxnSp>
        <p:nvCxnSpPr>
          <p:cNvPr id="56" name="Google Shape;56;p13"/>
          <p:cNvCxnSpPr/>
          <p:nvPr/>
        </p:nvCxnSpPr>
        <p:spPr>
          <a:xfrm>
            <a:off x="355800" y="1797600"/>
            <a:ext cx="6848400" cy="0"/>
          </a:xfrm>
          <a:prstGeom prst="straightConnector1">
            <a:avLst/>
          </a:prstGeom>
          <a:noFill/>
          <a:ln cap="flat" cmpd="sng" w="19050">
            <a:solidFill>
              <a:schemeClr val="dk1"/>
            </a:solidFill>
            <a:prstDash val="solid"/>
            <a:round/>
            <a:headEnd len="med" w="med" type="none"/>
            <a:tailEnd len="med" w="med" type="none"/>
          </a:ln>
        </p:spPr>
      </p:cxnSp>
      <p:cxnSp>
        <p:nvCxnSpPr>
          <p:cNvPr id="57" name="Google Shape;57;p13"/>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58" name="Google Shape;58;p13"/>
          <p:cNvSpPr txBox="1"/>
          <p:nvPr/>
        </p:nvSpPr>
        <p:spPr>
          <a:xfrm>
            <a:off x="361950" y="720000"/>
            <a:ext cx="6848400" cy="1046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800">
                <a:solidFill>
                  <a:srgbClr val="F6B091"/>
                </a:solidFill>
                <a:latin typeface="Playfair Display"/>
                <a:ea typeface="Playfair Display"/>
                <a:cs typeface="Playfair Display"/>
                <a:sym typeface="Playfair Display"/>
              </a:rPr>
              <a:t>WEDDING NEWS</a:t>
            </a:r>
            <a:endParaRPr sz="6800">
              <a:solidFill>
                <a:srgbClr val="F6B091"/>
              </a:solidFill>
              <a:latin typeface="Playfair Display"/>
              <a:ea typeface="Playfair Display"/>
              <a:cs typeface="Playfair Display"/>
              <a:sym typeface="Playfair Display"/>
            </a:endParaRPr>
          </a:p>
        </p:txBody>
      </p:sp>
      <p:cxnSp>
        <p:nvCxnSpPr>
          <p:cNvPr id="59" name="Google Shape;59;p13"/>
          <p:cNvCxnSpPr/>
          <p:nvPr/>
        </p:nvCxnSpPr>
        <p:spPr>
          <a:xfrm>
            <a:off x="361950" y="1902375"/>
            <a:ext cx="6848400" cy="0"/>
          </a:xfrm>
          <a:prstGeom prst="straightConnector1">
            <a:avLst/>
          </a:prstGeom>
          <a:noFill/>
          <a:ln cap="flat" cmpd="sng" w="38100">
            <a:solidFill>
              <a:schemeClr val="dk1"/>
            </a:solidFill>
            <a:prstDash val="solid"/>
            <a:round/>
            <a:headEnd len="med" w="med" type="none"/>
            <a:tailEnd len="med" w="med" type="none"/>
          </a:ln>
        </p:spPr>
      </p:cxnSp>
      <p:sp>
        <p:nvSpPr>
          <p:cNvPr id="60" name="Google Shape;60;p13"/>
          <p:cNvSpPr txBox="1"/>
          <p:nvPr/>
        </p:nvSpPr>
        <p:spPr>
          <a:xfrm>
            <a:off x="355800" y="2102400"/>
            <a:ext cx="6848400" cy="1693200"/>
          </a:xfrm>
          <a:prstGeom prst="rect">
            <a:avLst/>
          </a:prstGeom>
          <a:noFill/>
          <a:ln>
            <a:noFill/>
          </a:ln>
        </p:spPr>
        <p:txBody>
          <a:bodyPr anchorCtr="0" anchor="t" bIns="91425" lIns="0" spcFirstLastPara="1" rIns="0" wrap="square" tIns="0">
            <a:spAutoFit/>
          </a:bodyPr>
          <a:lstStyle/>
          <a:p>
            <a:pPr indent="0" lvl="0" marL="0" rtl="0" algn="l">
              <a:lnSpc>
                <a:spcPct val="80000"/>
              </a:lnSpc>
              <a:spcBef>
                <a:spcPts val="0"/>
              </a:spcBef>
              <a:spcAft>
                <a:spcPts val="0"/>
              </a:spcAft>
              <a:buNone/>
            </a:pPr>
            <a:r>
              <a:rPr lang="ru" sz="7200">
                <a:latin typeface="Open Sans"/>
                <a:ea typeface="Open Sans"/>
                <a:cs typeface="Open Sans"/>
                <a:sym typeface="Open Sans"/>
              </a:rPr>
              <a:t>DYLAN &amp; EMMA</a:t>
            </a:r>
            <a:endParaRPr sz="7200">
              <a:latin typeface="Open Sans"/>
              <a:ea typeface="Open Sans"/>
              <a:cs typeface="Open Sans"/>
              <a:sym typeface="Open Sans"/>
            </a:endParaRPr>
          </a:p>
          <a:p>
            <a:pPr indent="0" lvl="0" marL="0" rtl="0" algn="l">
              <a:lnSpc>
                <a:spcPct val="80000"/>
              </a:lnSpc>
              <a:spcBef>
                <a:spcPts val="0"/>
              </a:spcBef>
              <a:spcAft>
                <a:spcPts val="0"/>
              </a:spcAft>
              <a:buNone/>
            </a:pPr>
            <a:r>
              <a:rPr b="1" lang="ru" sz="5800">
                <a:solidFill>
                  <a:srgbClr val="F6B091"/>
                </a:solidFill>
                <a:latin typeface="Open Sans"/>
                <a:ea typeface="Open Sans"/>
                <a:cs typeface="Open Sans"/>
                <a:sym typeface="Open Sans"/>
              </a:rPr>
              <a:t>GETTING MARRIED</a:t>
            </a:r>
            <a:endParaRPr b="1" sz="5800">
              <a:solidFill>
                <a:srgbClr val="F6B091"/>
              </a:solidFill>
              <a:latin typeface="Open Sans"/>
              <a:ea typeface="Open Sans"/>
              <a:cs typeface="Open Sans"/>
              <a:sym typeface="Open Sans"/>
            </a:endParaRPr>
          </a:p>
        </p:txBody>
      </p:sp>
      <p:pic>
        <p:nvPicPr>
          <p:cNvPr id="61" name="Google Shape;61;p13"/>
          <p:cNvPicPr preferRelativeResize="0"/>
          <p:nvPr/>
        </p:nvPicPr>
        <p:blipFill rotWithShape="1">
          <a:blip r:embed="rId3">
            <a:alphaModFix/>
          </a:blip>
          <a:srcRect b="5994" l="5276" r="0" t="52604"/>
          <a:stretch/>
        </p:blipFill>
        <p:spPr>
          <a:xfrm flipH="1">
            <a:off x="361974" y="3753975"/>
            <a:ext cx="4502251" cy="2951997"/>
          </a:xfrm>
          <a:prstGeom prst="rect">
            <a:avLst/>
          </a:prstGeom>
          <a:noFill/>
          <a:ln>
            <a:noFill/>
          </a:ln>
        </p:spPr>
      </p:pic>
      <p:sp>
        <p:nvSpPr>
          <p:cNvPr id="62" name="Google Shape;62;p13"/>
          <p:cNvSpPr/>
          <p:nvPr/>
        </p:nvSpPr>
        <p:spPr>
          <a:xfrm>
            <a:off x="5033400" y="3753975"/>
            <a:ext cx="2166600" cy="6578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361975" y="6836250"/>
            <a:ext cx="2166600" cy="10467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100">
                <a:latin typeface="Playfair Display"/>
                <a:ea typeface="Playfair Display"/>
                <a:cs typeface="Playfair Display"/>
                <a:sym typeface="Playfair Display"/>
              </a:rPr>
              <a:t>Dear family </a:t>
            </a:r>
            <a:r>
              <a:rPr b="1" lang="ru" sz="3100">
                <a:latin typeface="EB Garamond"/>
                <a:ea typeface="EB Garamond"/>
                <a:cs typeface="EB Garamond"/>
                <a:sym typeface="EB Garamond"/>
              </a:rPr>
              <a:t>&amp;</a:t>
            </a:r>
            <a:r>
              <a:rPr b="1" lang="ru" sz="3100">
                <a:latin typeface="Playfair Display"/>
                <a:ea typeface="Playfair Display"/>
                <a:cs typeface="Playfair Display"/>
                <a:sym typeface="Playfair Display"/>
              </a:rPr>
              <a:t> friends</a:t>
            </a:r>
            <a:endParaRPr b="1" sz="3100">
              <a:latin typeface="Playfair Display"/>
              <a:ea typeface="Playfair Display"/>
              <a:cs typeface="Playfair Display"/>
              <a:sym typeface="Playfair Display"/>
            </a:endParaRPr>
          </a:p>
        </p:txBody>
      </p:sp>
      <p:sp>
        <p:nvSpPr>
          <p:cNvPr id="64" name="Google Shape;64;p13"/>
          <p:cNvSpPr txBox="1"/>
          <p:nvPr/>
        </p:nvSpPr>
        <p:spPr>
          <a:xfrm>
            <a:off x="364425" y="7864950"/>
            <a:ext cx="2155200" cy="24036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1100">
                <a:latin typeface="EB Garamond"/>
                <a:ea typeface="EB Garamond"/>
                <a:cs typeface="EB Garamond"/>
                <a:sym typeface="EB Garamond"/>
              </a:rPr>
              <a:t>Fringilla odio luctus sit amet. Phasellus ornare leo nisi, a pretium quam consectetur sed. Nam tellus purus, efficitur eget fiverr at, luctus a libero.</a:t>
            </a:r>
            <a:endParaRPr sz="1100">
              <a:latin typeface="EB Garamond"/>
              <a:ea typeface="EB Garamond"/>
              <a:cs typeface="EB Garamond"/>
              <a:sym typeface="EB Garamond"/>
            </a:endParaRPr>
          </a:p>
          <a:p>
            <a:pPr indent="0" lvl="0" marL="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Aenean id lectus ut mauris porta malesuada eget sed tortor. Ut eget ante maximus, venenatis elit vitae, pharetra nunc. Praesent ac justo orci. Maecenas eu est a metus gravida ultrices ac vel mauris. Sed a placerat odio. Cras non cursus risus. </a:t>
            </a:r>
            <a:r>
              <a:rPr lang="ru" sz="1100">
                <a:solidFill>
                  <a:schemeClr val="dk1"/>
                </a:solidFill>
                <a:latin typeface="EB Garamond"/>
                <a:ea typeface="EB Garamond"/>
                <a:cs typeface="EB Garamond"/>
                <a:sym typeface="EB Garamond"/>
              </a:rPr>
              <a:t>Maecenas eu est a metus gravida ultrices ac vel mauris.</a:t>
            </a:r>
            <a:endParaRPr sz="1100">
              <a:latin typeface="EB Garamond"/>
              <a:ea typeface="EB Garamond"/>
              <a:cs typeface="EB Garamond"/>
              <a:sym typeface="EB Garamond"/>
            </a:endParaRPr>
          </a:p>
        </p:txBody>
      </p:sp>
      <p:sp>
        <p:nvSpPr>
          <p:cNvPr id="65" name="Google Shape;65;p13"/>
          <p:cNvSpPr txBox="1"/>
          <p:nvPr/>
        </p:nvSpPr>
        <p:spPr>
          <a:xfrm>
            <a:off x="2689200" y="6977663"/>
            <a:ext cx="216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800">
                <a:latin typeface="Playfair Display"/>
                <a:ea typeface="Playfair Display"/>
                <a:cs typeface="Playfair Display"/>
                <a:sym typeface="Playfair Display"/>
              </a:rPr>
              <a:t>SATURDAY</a:t>
            </a:r>
            <a:endParaRPr b="1" sz="2800">
              <a:latin typeface="Playfair Display"/>
              <a:ea typeface="Playfair Display"/>
              <a:cs typeface="Playfair Display"/>
              <a:sym typeface="Playfair Display"/>
            </a:endParaRPr>
          </a:p>
        </p:txBody>
      </p:sp>
      <p:sp>
        <p:nvSpPr>
          <p:cNvPr id="66" name="Google Shape;66;p13"/>
          <p:cNvSpPr txBox="1"/>
          <p:nvPr/>
        </p:nvSpPr>
        <p:spPr>
          <a:xfrm>
            <a:off x="2660625" y="9097550"/>
            <a:ext cx="2166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700">
                <a:latin typeface="Playfair Display"/>
                <a:ea typeface="Playfair Display"/>
                <a:cs typeface="Playfair Display"/>
                <a:sym typeface="Playfair Display"/>
              </a:rPr>
              <a:t>NOVEMBER, </a:t>
            </a:r>
            <a:r>
              <a:rPr b="1" lang="ru" sz="1700">
                <a:latin typeface="EB Garamond"/>
                <a:ea typeface="EB Garamond"/>
                <a:cs typeface="EB Garamond"/>
                <a:sym typeface="EB Garamond"/>
              </a:rPr>
              <a:t>2021</a:t>
            </a:r>
            <a:endParaRPr b="1" sz="1700">
              <a:latin typeface="EB Garamond"/>
              <a:ea typeface="EB Garamond"/>
              <a:cs typeface="EB Garamond"/>
              <a:sym typeface="EB Garamond"/>
            </a:endParaRPr>
          </a:p>
        </p:txBody>
      </p:sp>
      <p:cxnSp>
        <p:nvCxnSpPr>
          <p:cNvPr id="67" name="Google Shape;67;p13"/>
          <p:cNvCxnSpPr/>
          <p:nvPr/>
        </p:nvCxnSpPr>
        <p:spPr>
          <a:xfrm>
            <a:off x="2862275" y="9620700"/>
            <a:ext cx="1767000" cy="0"/>
          </a:xfrm>
          <a:prstGeom prst="straightConnector1">
            <a:avLst/>
          </a:prstGeom>
          <a:noFill/>
          <a:ln cap="flat" cmpd="sng" w="9525">
            <a:solidFill>
              <a:schemeClr val="dk1"/>
            </a:solidFill>
            <a:prstDash val="solid"/>
            <a:round/>
            <a:headEnd len="med" w="med" type="none"/>
            <a:tailEnd len="med" w="med" type="none"/>
          </a:ln>
        </p:spPr>
      </p:cxnSp>
      <p:sp>
        <p:nvSpPr>
          <p:cNvPr id="68" name="Google Shape;68;p13"/>
          <p:cNvSpPr txBox="1"/>
          <p:nvPr/>
        </p:nvSpPr>
        <p:spPr>
          <a:xfrm>
            <a:off x="2866500" y="9667875"/>
            <a:ext cx="1810500" cy="5817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solidFill>
                  <a:schemeClr val="dk1"/>
                </a:solidFill>
                <a:latin typeface="EB Garamond"/>
                <a:ea typeface="EB Garamond"/>
                <a:cs typeface="EB Garamond"/>
                <a:sym typeface="EB Garamond"/>
              </a:rPr>
              <a:t>23765 Ada Gardens Suite 655</a:t>
            </a:r>
            <a:endParaRPr sz="12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solidFill>
                  <a:schemeClr val="dk1"/>
                </a:solidFill>
                <a:latin typeface="EB Garamond"/>
                <a:ea typeface="EB Garamond"/>
                <a:cs typeface="EB Garamond"/>
                <a:sym typeface="EB Garamond"/>
              </a:rPr>
              <a:t>Smithville, Bilzen</a:t>
            </a:r>
            <a:endParaRPr sz="1200">
              <a:solidFill>
                <a:schemeClr val="dk1"/>
              </a:solidFill>
              <a:latin typeface="EB Garamond"/>
              <a:ea typeface="EB Garamond"/>
              <a:cs typeface="EB Garamond"/>
              <a:sym typeface="EB Garamond"/>
            </a:endParaRPr>
          </a:p>
        </p:txBody>
      </p:sp>
      <p:sp>
        <p:nvSpPr>
          <p:cNvPr id="69" name="Google Shape;69;p13"/>
          <p:cNvSpPr txBox="1"/>
          <p:nvPr/>
        </p:nvSpPr>
        <p:spPr>
          <a:xfrm>
            <a:off x="5033400" y="3948000"/>
            <a:ext cx="2166600" cy="646500"/>
          </a:xfrm>
          <a:prstGeom prst="rect">
            <a:avLst/>
          </a:prstGeom>
          <a:noFill/>
          <a:ln>
            <a:noFill/>
          </a:ln>
        </p:spPr>
        <p:txBody>
          <a:bodyPr anchorCtr="0" anchor="t" bIns="91425" lIns="91425" spcFirstLastPara="1" rIns="91425" wrap="square" tIns="0">
            <a:spAutoFit/>
          </a:bodyPr>
          <a:lstStyle/>
          <a:p>
            <a:pPr indent="0" lvl="0" marL="0" rtl="0" algn="ctr">
              <a:spcBef>
                <a:spcPts val="0"/>
              </a:spcBef>
              <a:spcAft>
                <a:spcPts val="0"/>
              </a:spcAft>
              <a:buNone/>
            </a:pPr>
            <a:r>
              <a:rPr b="1" lang="ru" sz="1800">
                <a:latin typeface="Playfair Display"/>
                <a:ea typeface="Playfair Display"/>
                <a:cs typeface="Playfair Display"/>
                <a:sym typeface="Playfair Display"/>
              </a:rPr>
              <a:t>W</a:t>
            </a:r>
            <a:r>
              <a:rPr b="1" lang="ru" sz="1800">
                <a:latin typeface="Playfair Display"/>
                <a:ea typeface="Playfair Display"/>
                <a:cs typeface="Playfair Display"/>
                <a:sym typeface="Playfair Display"/>
              </a:rPr>
              <a:t>ho's who of our wedding</a:t>
            </a:r>
            <a:endParaRPr b="1" sz="1800">
              <a:latin typeface="Playfair Display"/>
              <a:ea typeface="Playfair Display"/>
              <a:cs typeface="Playfair Display"/>
              <a:sym typeface="Playfair Display"/>
            </a:endParaRPr>
          </a:p>
        </p:txBody>
      </p:sp>
      <p:sp>
        <p:nvSpPr>
          <p:cNvPr id="70" name="Google Shape;70;p13"/>
          <p:cNvSpPr txBox="1"/>
          <p:nvPr/>
        </p:nvSpPr>
        <p:spPr>
          <a:xfrm>
            <a:off x="5033400" y="4618950"/>
            <a:ext cx="2166600" cy="6510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Groom's parents</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Arnold Campbell &amp; </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Holly Campbell</a:t>
            </a:r>
            <a:endParaRPr sz="1100">
              <a:latin typeface="EB Garamond"/>
              <a:ea typeface="EB Garamond"/>
              <a:cs typeface="EB Garamond"/>
              <a:sym typeface="EB Garamond"/>
            </a:endParaRPr>
          </a:p>
        </p:txBody>
      </p:sp>
      <p:sp>
        <p:nvSpPr>
          <p:cNvPr id="71" name="Google Shape;71;p13"/>
          <p:cNvSpPr txBox="1"/>
          <p:nvPr/>
        </p:nvSpPr>
        <p:spPr>
          <a:xfrm>
            <a:off x="5033400" y="5389166"/>
            <a:ext cx="2166600" cy="6510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Parents of the bride</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Nathan Hardman </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&amp; Molly Hardman</a:t>
            </a:r>
            <a:endParaRPr sz="1100">
              <a:latin typeface="EB Garamond"/>
              <a:ea typeface="EB Garamond"/>
              <a:cs typeface="EB Garamond"/>
              <a:sym typeface="EB Garamond"/>
            </a:endParaRPr>
          </a:p>
        </p:txBody>
      </p:sp>
      <p:sp>
        <p:nvSpPr>
          <p:cNvPr id="72" name="Google Shape;72;p13"/>
          <p:cNvSpPr txBox="1"/>
          <p:nvPr/>
        </p:nvSpPr>
        <p:spPr>
          <a:xfrm>
            <a:off x="5033400" y="6159382"/>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Best man</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James Barrington</a:t>
            </a:r>
            <a:endParaRPr sz="1100">
              <a:latin typeface="EB Garamond"/>
              <a:ea typeface="EB Garamond"/>
              <a:cs typeface="EB Garamond"/>
              <a:sym typeface="EB Garamond"/>
            </a:endParaRPr>
          </a:p>
        </p:txBody>
      </p:sp>
      <p:sp>
        <p:nvSpPr>
          <p:cNvPr id="73" name="Google Shape;73;p13"/>
          <p:cNvSpPr txBox="1"/>
          <p:nvPr/>
        </p:nvSpPr>
        <p:spPr>
          <a:xfrm>
            <a:off x="5033400" y="6734898"/>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Maid of honor</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Wanda Jones</a:t>
            </a:r>
            <a:endParaRPr sz="1100">
              <a:latin typeface="EB Garamond"/>
              <a:ea typeface="EB Garamond"/>
              <a:cs typeface="EB Garamond"/>
              <a:sym typeface="EB Garamond"/>
            </a:endParaRPr>
          </a:p>
        </p:txBody>
      </p:sp>
      <p:sp>
        <p:nvSpPr>
          <p:cNvPr id="74" name="Google Shape;74;p13"/>
          <p:cNvSpPr txBox="1"/>
          <p:nvPr/>
        </p:nvSpPr>
        <p:spPr>
          <a:xfrm>
            <a:off x="5033400" y="7310414"/>
            <a:ext cx="2166600" cy="8457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Grooms</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Set Archibald</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Brendan Benson</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Edward Farmer</a:t>
            </a:r>
            <a:endParaRPr sz="1100">
              <a:latin typeface="EB Garamond"/>
              <a:ea typeface="EB Garamond"/>
              <a:cs typeface="EB Garamond"/>
              <a:sym typeface="EB Garamond"/>
            </a:endParaRPr>
          </a:p>
        </p:txBody>
      </p:sp>
      <p:sp>
        <p:nvSpPr>
          <p:cNvPr id="75" name="Google Shape;75;p13"/>
          <p:cNvSpPr txBox="1"/>
          <p:nvPr/>
        </p:nvSpPr>
        <p:spPr>
          <a:xfrm>
            <a:off x="5033400" y="8275330"/>
            <a:ext cx="2166600" cy="8457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Bridesmaids</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Shanna Farrell</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Gladys Miller</a:t>
            </a:r>
            <a:endParaRPr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Sally Faber</a:t>
            </a:r>
            <a:endParaRPr sz="1100">
              <a:latin typeface="EB Garamond"/>
              <a:ea typeface="EB Garamond"/>
              <a:cs typeface="EB Garamond"/>
              <a:sym typeface="EB Garamond"/>
            </a:endParaRPr>
          </a:p>
        </p:txBody>
      </p:sp>
      <p:sp>
        <p:nvSpPr>
          <p:cNvPr id="76" name="Google Shape;76;p13"/>
          <p:cNvSpPr txBox="1"/>
          <p:nvPr/>
        </p:nvSpPr>
        <p:spPr>
          <a:xfrm>
            <a:off x="5033400" y="9240246"/>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Ring bearer</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Carlos Chesterton</a:t>
            </a:r>
            <a:endParaRPr sz="1100">
              <a:latin typeface="EB Garamond"/>
              <a:ea typeface="EB Garamond"/>
              <a:cs typeface="EB Garamond"/>
              <a:sym typeface="EB Garamond"/>
            </a:endParaRPr>
          </a:p>
        </p:txBody>
      </p:sp>
      <p:sp>
        <p:nvSpPr>
          <p:cNvPr id="77" name="Google Shape;77;p13"/>
          <p:cNvSpPr txBox="1"/>
          <p:nvPr/>
        </p:nvSpPr>
        <p:spPr>
          <a:xfrm>
            <a:off x="5033400" y="9815763"/>
            <a:ext cx="2166600" cy="431100"/>
          </a:xfrm>
          <a:prstGeom prst="rect">
            <a:avLst/>
          </a:prstGeom>
          <a:noFill/>
          <a:ln>
            <a:noFill/>
          </a:ln>
        </p:spPr>
        <p:txBody>
          <a:bodyPr anchorCtr="0" anchor="t" bIns="91425" lIns="91425" spcFirstLastPara="1" rIns="91425" wrap="square" tIns="0">
            <a:spAutoFit/>
          </a:bodyPr>
          <a:lstStyle/>
          <a:p>
            <a:pPr indent="0" lvl="0" marL="0" rtl="0" algn="ctr">
              <a:lnSpc>
                <a:spcPct val="100000"/>
              </a:lnSpc>
              <a:spcBef>
                <a:spcPts val="0"/>
              </a:spcBef>
              <a:spcAft>
                <a:spcPts val="0"/>
              </a:spcAft>
              <a:buNone/>
            </a:pPr>
            <a:r>
              <a:rPr b="1" lang="ru" sz="1100">
                <a:latin typeface="EB Garamond"/>
                <a:ea typeface="EB Garamond"/>
                <a:cs typeface="EB Garamond"/>
                <a:sym typeface="EB Garamond"/>
              </a:rPr>
              <a:t>Girl with flowers</a:t>
            </a:r>
            <a:endParaRPr b="1" sz="1100">
              <a:latin typeface="EB Garamond"/>
              <a:ea typeface="EB Garamond"/>
              <a:cs typeface="EB Garamond"/>
              <a:sym typeface="EB Garamond"/>
            </a:endParaRPr>
          </a:p>
          <a:p>
            <a:pPr indent="0" lvl="0" marL="0" rtl="0" algn="ctr">
              <a:lnSpc>
                <a:spcPct val="100000"/>
              </a:lnSpc>
              <a:spcBef>
                <a:spcPts val="0"/>
              </a:spcBef>
              <a:spcAft>
                <a:spcPts val="0"/>
              </a:spcAft>
              <a:buNone/>
            </a:pPr>
            <a:r>
              <a:rPr lang="ru" sz="1100">
                <a:latin typeface="EB Garamond"/>
                <a:ea typeface="EB Garamond"/>
                <a:cs typeface="EB Garamond"/>
                <a:sym typeface="EB Garamond"/>
              </a:rPr>
              <a:t>Laura Attwood</a:t>
            </a:r>
            <a:endParaRPr sz="1100">
              <a:latin typeface="EB Garamond"/>
              <a:ea typeface="EB Garamond"/>
              <a:cs typeface="EB Garamond"/>
              <a:sym typeface="EB Garamond"/>
            </a:endParaRPr>
          </a:p>
        </p:txBody>
      </p:sp>
      <p:cxnSp>
        <p:nvCxnSpPr>
          <p:cNvPr id="78" name="Google Shape;78;p13"/>
          <p:cNvCxnSpPr/>
          <p:nvPr/>
        </p:nvCxnSpPr>
        <p:spPr>
          <a:xfrm>
            <a:off x="364325" y="10332000"/>
            <a:ext cx="2155200" cy="0"/>
          </a:xfrm>
          <a:prstGeom prst="straightConnector1">
            <a:avLst/>
          </a:prstGeom>
          <a:noFill/>
          <a:ln cap="flat" cmpd="sng" w="9525">
            <a:solidFill>
              <a:schemeClr val="dk2"/>
            </a:solidFill>
            <a:prstDash val="solid"/>
            <a:round/>
            <a:headEnd len="med" w="med" type="none"/>
            <a:tailEnd len="med" w="med" type="none"/>
          </a:ln>
        </p:spPr>
      </p:cxnSp>
      <p:sp>
        <p:nvSpPr>
          <p:cNvPr id="79" name="Google Shape;79;p13"/>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ru" sz="900">
                <a:solidFill>
                  <a:schemeClr val="dk1"/>
                </a:solidFill>
                <a:latin typeface="Open Sans"/>
                <a:ea typeface="Open Sans"/>
                <a:cs typeface="Open Sans"/>
                <a:sym typeface="Open Sans"/>
              </a:rPr>
              <a:t>WEDDING NEWS</a:t>
            </a:r>
            <a:endParaRPr b="1"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ru" sz="900">
                <a:solidFill>
                  <a:schemeClr val="dk1"/>
                </a:solidFill>
                <a:latin typeface="Open Sans Light"/>
                <a:ea typeface="Open Sans Light"/>
                <a:cs typeface="Open Sans Light"/>
                <a:sym typeface="Open Sans Light"/>
              </a:rPr>
              <a:t>THURSDAY, JULY 22, 2021</a:t>
            </a:r>
            <a:endParaRPr b="1" sz="900">
              <a:latin typeface="Open Sans"/>
              <a:ea typeface="Open Sans"/>
              <a:cs typeface="Open Sans"/>
              <a:sym typeface="Open Sans"/>
            </a:endParaRPr>
          </a:p>
        </p:txBody>
      </p:sp>
      <p:sp>
        <p:nvSpPr>
          <p:cNvPr id="80" name="Google Shape;80;p13"/>
          <p:cNvSpPr txBox="1"/>
          <p:nvPr/>
        </p:nvSpPr>
        <p:spPr>
          <a:xfrm>
            <a:off x="5576900" y="240938"/>
            <a:ext cx="16314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None/>
            </a:pPr>
            <a:r>
              <a:rPr b="1" lang="ru" sz="900">
                <a:solidFill>
                  <a:schemeClr val="dk1"/>
                </a:solidFill>
                <a:latin typeface="Open Sans"/>
                <a:ea typeface="Open Sans"/>
                <a:cs typeface="Open Sans"/>
                <a:sym typeface="Open Sans"/>
              </a:rPr>
              <a:t>PAGE 1</a:t>
            </a:r>
            <a:endParaRPr b="1" sz="900">
              <a:solidFill>
                <a:schemeClr val="dk1"/>
              </a:solidFill>
              <a:latin typeface="Open Sans"/>
              <a:ea typeface="Open Sans"/>
              <a:cs typeface="Open Sans"/>
              <a:sym typeface="Open Sans"/>
            </a:endParaRPr>
          </a:p>
          <a:p>
            <a:pPr indent="0" lvl="0" marL="0" rtl="0" algn="r">
              <a:lnSpc>
                <a:spcPct val="115000"/>
              </a:lnSpc>
              <a:spcBef>
                <a:spcPts val="0"/>
              </a:spcBef>
              <a:spcAft>
                <a:spcPts val="0"/>
              </a:spcAft>
              <a:buNone/>
            </a:pPr>
            <a:r>
              <a:rPr lang="ru" sz="900">
                <a:solidFill>
                  <a:schemeClr val="dk1"/>
                </a:solidFill>
                <a:latin typeface="Open Sans"/>
                <a:ea typeface="Open Sans"/>
                <a:cs typeface="Open Sans"/>
                <a:sym typeface="Open Sans"/>
              </a:rPr>
              <a:t>DYLAN AND EMMA</a:t>
            </a:r>
            <a:endParaRPr b="1" sz="9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cxnSp>
        <p:nvCxnSpPr>
          <p:cNvPr id="85" name="Google Shape;85;p14"/>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86" name="Google Shape;86;p14"/>
          <p:cNvSpPr txBox="1"/>
          <p:nvPr/>
        </p:nvSpPr>
        <p:spPr>
          <a:xfrm>
            <a:off x="361950" y="833125"/>
            <a:ext cx="2166600" cy="12930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900">
                <a:latin typeface="Playfair Display"/>
                <a:ea typeface="Playfair Display"/>
                <a:cs typeface="Playfair Display"/>
                <a:sym typeface="Playfair Display"/>
              </a:rPr>
              <a:t>Our love story</a:t>
            </a:r>
            <a:endParaRPr b="1" sz="3900">
              <a:latin typeface="Playfair Display"/>
              <a:ea typeface="Playfair Display"/>
              <a:cs typeface="Playfair Display"/>
              <a:sym typeface="Playfair Display"/>
            </a:endParaRPr>
          </a:p>
        </p:txBody>
      </p:sp>
      <p:sp>
        <p:nvSpPr>
          <p:cNvPr id="87" name="Google Shape;87;p14"/>
          <p:cNvSpPr txBox="1"/>
          <p:nvPr/>
        </p:nvSpPr>
        <p:spPr>
          <a:xfrm>
            <a:off x="361950" y="1985963"/>
            <a:ext cx="2158200" cy="48324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latin typeface="EB Garamond"/>
                <a:ea typeface="EB Garamond"/>
                <a:cs typeface="EB Garamond"/>
                <a:sym typeface="EB Garamond"/>
              </a:rPr>
              <a:t>Eget imperdiet nisi amet, consectuer adipiscing elit, sed diam nonummy nibh euismod tincidunt ut laoreet dolore magna aliquam erat volutpat. Ut wisi enim ad minim veniam, quis nosrud exerci tation ullamcorer suscipit lobortis nisl ut aliquip ex ea commodo consequat Duis autem vel eum iriure dolor in hendrerit in vulputate velit esse molestie consequat, </a:t>
            </a:r>
            <a:r>
              <a:rPr lang="ru" sz="1100">
                <a:solidFill>
                  <a:schemeClr val="dk1"/>
                </a:solidFill>
                <a:latin typeface="EB Garamond"/>
                <a:ea typeface="EB Garamond"/>
                <a:cs typeface="EB Garamond"/>
                <a:sym typeface="EB Garamond"/>
              </a:rPr>
              <a:t>hendrerit in</a:t>
            </a:r>
            <a:r>
              <a:rPr lang="ru" sz="1100">
                <a:latin typeface="EB Garamond"/>
                <a:ea typeface="EB Garamond"/>
                <a:cs typeface="EB Garamond"/>
                <a:sym typeface="EB Garamond"/>
              </a:rPr>
              <a:t> vel illum nulla.</a:t>
            </a:r>
            <a:endParaRPr sz="1100">
              <a:latin typeface="EB Garamond"/>
              <a:ea typeface="EB Garamond"/>
              <a:cs typeface="EB Garamond"/>
              <a:sym typeface="EB Garamond"/>
            </a:endParaRPr>
          </a:p>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Cras eget odio nibh. Nulla semper quam nec elit elementum, eu sodales erat elementum. Pellentesque metus magna, imperdiet at neque sit amet, tempor vestibulum ligula. Duis ac diam condimentum turpis dictum volutpat in sit amet nulla. Cras pharetra at risus quis rhoncus. Quisque in congue felis. Curabitur id est non diam porta sollicitudin. Nunc ultrices ultrices sem vel consequat. Vivamus ut urna est. Cras consectetur egestas justo, ut volutpat erat pharetra.</a:t>
            </a:r>
            <a:endParaRPr sz="1100">
              <a:latin typeface="EB Garamond"/>
              <a:ea typeface="EB Garamond"/>
              <a:cs typeface="EB Garamond"/>
              <a:sym typeface="EB Garamond"/>
            </a:endParaRPr>
          </a:p>
        </p:txBody>
      </p:sp>
      <p:pic>
        <p:nvPicPr>
          <p:cNvPr id="88" name="Google Shape;88;p14"/>
          <p:cNvPicPr preferRelativeResize="0"/>
          <p:nvPr/>
        </p:nvPicPr>
        <p:blipFill rotWithShape="1">
          <a:blip r:embed="rId3">
            <a:alphaModFix/>
          </a:blip>
          <a:srcRect b="0" l="0" r="4242" t="2903"/>
          <a:stretch/>
        </p:blipFill>
        <p:spPr>
          <a:xfrm>
            <a:off x="361950" y="6857700"/>
            <a:ext cx="2166599" cy="3267374"/>
          </a:xfrm>
          <a:prstGeom prst="rect">
            <a:avLst/>
          </a:prstGeom>
          <a:noFill/>
          <a:ln>
            <a:noFill/>
          </a:ln>
        </p:spPr>
      </p:pic>
      <p:pic>
        <p:nvPicPr>
          <p:cNvPr id="89" name="Google Shape;89;p14"/>
          <p:cNvPicPr preferRelativeResize="0"/>
          <p:nvPr/>
        </p:nvPicPr>
        <p:blipFill>
          <a:blip r:embed="rId4">
            <a:alphaModFix/>
          </a:blip>
          <a:stretch>
            <a:fillRect/>
          </a:stretch>
        </p:blipFill>
        <p:spPr>
          <a:xfrm>
            <a:off x="2689200" y="946475"/>
            <a:ext cx="4521149" cy="3055874"/>
          </a:xfrm>
          <a:prstGeom prst="rect">
            <a:avLst/>
          </a:prstGeom>
          <a:noFill/>
          <a:ln>
            <a:noFill/>
          </a:ln>
        </p:spPr>
      </p:pic>
      <p:sp>
        <p:nvSpPr>
          <p:cNvPr id="90" name="Google Shape;90;p14"/>
          <p:cNvSpPr txBox="1"/>
          <p:nvPr/>
        </p:nvSpPr>
        <p:spPr>
          <a:xfrm>
            <a:off x="2695575" y="4152900"/>
            <a:ext cx="21666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latin typeface="Playfair Display"/>
                <a:ea typeface="Playfair Display"/>
                <a:cs typeface="Playfair Display"/>
                <a:sym typeface="Playfair Display"/>
              </a:rPr>
              <a:t>Our first trip</a:t>
            </a:r>
            <a:endParaRPr b="1" sz="2800">
              <a:latin typeface="Playfair Display"/>
              <a:ea typeface="Playfair Display"/>
              <a:cs typeface="Playfair Display"/>
              <a:sym typeface="Playfair Display"/>
            </a:endParaRPr>
          </a:p>
          <a:p>
            <a:pPr indent="0" lvl="0" marL="0" rtl="0" algn="l">
              <a:spcBef>
                <a:spcPts val="0"/>
              </a:spcBef>
              <a:spcAft>
                <a:spcPts val="0"/>
              </a:spcAft>
              <a:buNone/>
            </a:pPr>
            <a:r>
              <a:rPr b="1" lang="ru" sz="2800">
                <a:latin typeface="Playfair Display"/>
                <a:ea typeface="Playfair Display"/>
                <a:cs typeface="Playfair Display"/>
                <a:sym typeface="Playfair Display"/>
              </a:rPr>
              <a:t>together</a:t>
            </a:r>
            <a:endParaRPr sz="2700"/>
          </a:p>
        </p:txBody>
      </p:sp>
      <p:sp>
        <p:nvSpPr>
          <p:cNvPr id="91" name="Google Shape;91;p14"/>
          <p:cNvSpPr txBox="1"/>
          <p:nvPr/>
        </p:nvSpPr>
        <p:spPr>
          <a:xfrm>
            <a:off x="2697525" y="4879600"/>
            <a:ext cx="2158200" cy="54165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t/>
            </a:r>
            <a:endParaRPr sz="11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In hac habitasse platea dictumst. Fusce nec velit sapien. Vestibulum ante ipsum primis in faucibus orci luctus et ultrices posuere cubilia curae; Vestibulum sit amet scelerisque risus. Integer hendrerit pellentesque neque tempor suscipit. Vestibulum lacinia nunc a est egestas condimentum.</a:t>
            </a:r>
            <a:endParaRPr sz="11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Vestibulum vel pellentesque nulla, ac ultricies nibh. Donec quis velit eu mauris finibus iaculis. Nulla eu dignissim sem. In euismod sem vel tempus efficitur. Suspendisse potenti. Nam commodo nunc et maximus imperdiet. Nam enim erat, eleifend vel sem vel, imperdiet pellentesque arcu. Mauris ac turpis vitae ex lacinia cursus consequat nec velit.</a:t>
            </a:r>
            <a:endParaRPr sz="1100">
              <a:solidFill>
                <a:schemeClr val="dk1"/>
              </a:solidFill>
              <a:latin typeface="EB Garamond"/>
              <a:ea typeface="EB Garamond"/>
              <a:cs typeface="EB Garamond"/>
              <a:sym typeface="EB Garamond"/>
            </a:endParaRPr>
          </a:p>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Vestibulum vel pellentesque nulla, ac ultricies nibh. Donec quis velit eu mauris finibus iaculis. Nulla eu dignissim sem. In euismod sem vel tempus efficitur. Suspendisse potenti. Nam commodo nunc et maximus imperdiet. Nam enim erat, eleifend vel sem vel, imperdiet pellentesque.</a:t>
            </a:r>
            <a:endParaRPr sz="1100">
              <a:solidFill>
                <a:schemeClr val="dk1"/>
              </a:solidFill>
              <a:latin typeface="EB Garamond"/>
              <a:ea typeface="EB Garamond"/>
              <a:cs typeface="EB Garamond"/>
              <a:sym typeface="EB Garamond"/>
            </a:endParaRPr>
          </a:p>
        </p:txBody>
      </p:sp>
      <p:pic>
        <p:nvPicPr>
          <p:cNvPr id="92" name="Google Shape;92;p14"/>
          <p:cNvPicPr preferRelativeResize="0"/>
          <p:nvPr/>
        </p:nvPicPr>
        <p:blipFill rotWithShape="1">
          <a:blip r:embed="rId5">
            <a:alphaModFix/>
          </a:blip>
          <a:srcRect b="12126" l="36645" r="34782" t="0"/>
          <a:stretch/>
        </p:blipFill>
        <p:spPr>
          <a:xfrm>
            <a:off x="5037601" y="5697075"/>
            <a:ext cx="2160000" cy="4427999"/>
          </a:xfrm>
          <a:prstGeom prst="rect">
            <a:avLst/>
          </a:prstGeom>
          <a:noFill/>
          <a:ln>
            <a:noFill/>
          </a:ln>
        </p:spPr>
      </p:pic>
      <p:sp>
        <p:nvSpPr>
          <p:cNvPr id="93" name="Google Shape;93;p14"/>
          <p:cNvSpPr txBox="1"/>
          <p:nvPr/>
        </p:nvSpPr>
        <p:spPr>
          <a:xfrm>
            <a:off x="5037600" y="4104119"/>
            <a:ext cx="2158200" cy="15222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latin typeface="EB Garamond"/>
                <a:ea typeface="EB Garamond"/>
                <a:cs typeface="EB Garamond"/>
                <a:sym typeface="EB Garamond"/>
              </a:rPr>
              <a:t>Nunc vitae libero</a:t>
            </a:r>
            <a:r>
              <a:rPr lang="ru" sz="1100">
                <a:latin typeface="EB Garamond"/>
                <a:ea typeface="EB Garamond"/>
                <a:cs typeface="EB Garamond"/>
                <a:sym typeface="EB Garamond"/>
              </a:rPr>
              <a:t> sit amet, conctetuer adipiscing elit, sed diam nonummy nibh euismod tincidunt ut laoreet. </a:t>
            </a:r>
            <a:r>
              <a:rPr lang="ru" sz="1100">
                <a:solidFill>
                  <a:schemeClr val="dk1"/>
                </a:solidFill>
                <a:latin typeface="EB Garamond"/>
                <a:ea typeface="EB Garamond"/>
                <a:cs typeface="EB Garamond"/>
                <a:sym typeface="EB Garamond"/>
              </a:rPr>
              <a:t>Aenean id lectus ut mauris porta malesuada eget sed tortor. Ut eget ante maximus, venenatis elit vitae, pharetra nunc. Praesent ac justo orci.</a:t>
            </a:r>
            <a:endParaRPr sz="1100">
              <a:latin typeface="EB Garamond"/>
              <a:ea typeface="EB Garamond"/>
              <a:cs typeface="EB Garamond"/>
              <a:sym typeface="EB Garamond"/>
            </a:endParaRPr>
          </a:p>
        </p:txBody>
      </p:sp>
      <p:cxnSp>
        <p:nvCxnSpPr>
          <p:cNvPr id="94" name="Google Shape;94;p14"/>
          <p:cNvCxnSpPr/>
          <p:nvPr/>
        </p:nvCxnSpPr>
        <p:spPr>
          <a:xfrm>
            <a:off x="361950" y="10334625"/>
            <a:ext cx="6839100" cy="0"/>
          </a:xfrm>
          <a:prstGeom prst="straightConnector1">
            <a:avLst/>
          </a:prstGeom>
          <a:noFill/>
          <a:ln cap="flat" cmpd="sng" w="9525">
            <a:solidFill>
              <a:schemeClr val="dk2"/>
            </a:solidFill>
            <a:prstDash val="solid"/>
            <a:round/>
            <a:headEnd len="med" w="med" type="none"/>
            <a:tailEnd len="med" w="med" type="none"/>
          </a:ln>
        </p:spPr>
      </p:cxnSp>
      <p:sp>
        <p:nvSpPr>
          <p:cNvPr id="95" name="Google Shape;95;p14"/>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ru" sz="900">
                <a:solidFill>
                  <a:schemeClr val="dk1"/>
                </a:solidFill>
                <a:latin typeface="Open Sans"/>
                <a:ea typeface="Open Sans"/>
                <a:cs typeface="Open Sans"/>
                <a:sym typeface="Open Sans"/>
              </a:rPr>
              <a:t>WEDDING NEWS</a:t>
            </a:r>
            <a:endParaRPr b="1"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ru" sz="900">
                <a:solidFill>
                  <a:schemeClr val="dk1"/>
                </a:solidFill>
                <a:latin typeface="Open Sans Light"/>
                <a:ea typeface="Open Sans Light"/>
                <a:cs typeface="Open Sans Light"/>
                <a:sym typeface="Open Sans Light"/>
              </a:rPr>
              <a:t>THURSDAY, JULY 22, 2021</a:t>
            </a:r>
            <a:endParaRPr b="1" sz="900">
              <a:latin typeface="Open Sans"/>
              <a:ea typeface="Open Sans"/>
              <a:cs typeface="Open Sans"/>
              <a:sym typeface="Open Sans"/>
            </a:endParaRPr>
          </a:p>
        </p:txBody>
      </p:sp>
      <p:sp>
        <p:nvSpPr>
          <p:cNvPr id="96" name="Google Shape;96;p14"/>
          <p:cNvSpPr txBox="1"/>
          <p:nvPr/>
        </p:nvSpPr>
        <p:spPr>
          <a:xfrm>
            <a:off x="5576900" y="240938"/>
            <a:ext cx="16314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None/>
            </a:pPr>
            <a:r>
              <a:rPr b="1" lang="ru" sz="900">
                <a:solidFill>
                  <a:schemeClr val="dk1"/>
                </a:solidFill>
                <a:latin typeface="Open Sans"/>
                <a:ea typeface="Open Sans"/>
                <a:cs typeface="Open Sans"/>
                <a:sym typeface="Open Sans"/>
              </a:rPr>
              <a:t>PAGE 2</a:t>
            </a:r>
            <a:endParaRPr b="1" sz="900">
              <a:solidFill>
                <a:schemeClr val="dk1"/>
              </a:solidFill>
              <a:latin typeface="Open Sans"/>
              <a:ea typeface="Open Sans"/>
              <a:cs typeface="Open Sans"/>
              <a:sym typeface="Open Sans"/>
            </a:endParaRPr>
          </a:p>
          <a:p>
            <a:pPr indent="0" lvl="0" marL="0" rtl="0" algn="r">
              <a:lnSpc>
                <a:spcPct val="115000"/>
              </a:lnSpc>
              <a:spcBef>
                <a:spcPts val="0"/>
              </a:spcBef>
              <a:spcAft>
                <a:spcPts val="0"/>
              </a:spcAft>
              <a:buNone/>
            </a:pPr>
            <a:r>
              <a:rPr lang="ru" sz="900">
                <a:solidFill>
                  <a:schemeClr val="dk1"/>
                </a:solidFill>
                <a:latin typeface="Open Sans"/>
                <a:ea typeface="Open Sans"/>
                <a:cs typeface="Open Sans"/>
                <a:sym typeface="Open Sans"/>
              </a:rPr>
              <a:t>DYLAN AND EMMA</a:t>
            </a:r>
            <a:endParaRPr b="1" sz="9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cxnSp>
        <p:nvCxnSpPr>
          <p:cNvPr id="101" name="Google Shape;101;p15"/>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102" name="Google Shape;102;p15"/>
          <p:cNvSpPr txBox="1"/>
          <p:nvPr/>
        </p:nvSpPr>
        <p:spPr>
          <a:xfrm>
            <a:off x="361950" y="861700"/>
            <a:ext cx="2238300" cy="1505400"/>
          </a:xfrm>
          <a:prstGeom prst="rect">
            <a:avLst/>
          </a:prstGeom>
          <a:noFill/>
          <a:ln>
            <a:noFill/>
          </a:ln>
        </p:spPr>
        <p:txBody>
          <a:bodyPr anchorCtr="0" anchor="t" bIns="91425" lIns="0" spcFirstLastPara="1" rIns="0" wrap="square" tIns="0">
            <a:spAutoFit/>
          </a:bodyPr>
          <a:lstStyle/>
          <a:p>
            <a:pPr indent="0" lvl="0" marL="0" rtl="0" algn="l">
              <a:lnSpc>
                <a:spcPct val="90000"/>
              </a:lnSpc>
              <a:spcBef>
                <a:spcPts val="0"/>
              </a:spcBef>
              <a:spcAft>
                <a:spcPts val="0"/>
              </a:spcAft>
              <a:buNone/>
            </a:pPr>
            <a:r>
              <a:rPr b="1" lang="ru" sz="5100">
                <a:latin typeface="Playfair Display"/>
                <a:ea typeface="Playfair Display"/>
                <a:cs typeface="Playfair Display"/>
                <a:sym typeface="Playfair Display"/>
              </a:rPr>
              <a:t>Our family</a:t>
            </a:r>
            <a:endParaRPr b="1" sz="5100">
              <a:latin typeface="Playfair Display"/>
              <a:ea typeface="Playfair Display"/>
              <a:cs typeface="Playfair Display"/>
              <a:sym typeface="Playfair Display"/>
            </a:endParaRPr>
          </a:p>
        </p:txBody>
      </p:sp>
      <p:sp>
        <p:nvSpPr>
          <p:cNvPr id="103" name="Google Shape;103;p15"/>
          <p:cNvSpPr txBox="1"/>
          <p:nvPr/>
        </p:nvSpPr>
        <p:spPr>
          <a:xfrm>
            <a:off x="366150" y="2014425"/>
            <a:ext cx="2158200" cy="2106300"/>
          </a:xfrm>
          <a:prstGeom prst="rect">
            <a:avLst/>
          </a:prstGeom>
          <a:noFill/>
          <a:ln>
            <a:noFill/>
          </a:ln>
        </p:spPr>
        <p:txBody>
          <a:bodyPr anchorCtr="0" anchor="t" bIns="91425" lIns="0" spcFirstLastPara="1" rIns="0" wrap="square" tIns="91425">
            <a:spAutoFit/>
          </a:bodyPr>
          <a:lstStyle/>
          <a:p>
            <a:pPr indent="457200" lvl="0" marL="0" marR="0" rtl="0" algn="just">
              <a:lnSpc>
                <a:spcPct val="115000"/>
              </a:lnSpc>
              <a:spcBef>
                <a:spcPts val="0"/>
              </a:spcBef>
              <a:spcAft>
                <a:spcPts val="0"/>
              </a:spcAft>
              <a:buNone/>
            </a:pPr>
            <a:r>
              <a:t/>
            </a:r>
            <a:endParaRPr sz="1100">
              <a:latin typeface="EB Garamond"/>
              <a:ea typeface="EB Garamond"/>
              <a:cs typeface="EB Garamond"/>
              <a:sym typeface="EB Garamond"/>
            </a:endParaRPr>
          </a:p>
          <a:p>
            <a:pPr indent="0" lvl="0" marL="0" marR="0" rtl="0" algn="just">
              <a:lnSpc>
                <a:spcPct val="115000"/>
              </a:lnSpc>
              <a:spcBef>
                <a:spcPts val="0"/>
              </a:spcBef>
              <a:spcAft>
                <a:spcPts val="0"/>
              </a:spcAft>
              <a:buNone/>
            </a:pPr>
            <a:r>
              <a:rPr lang="ru" sz="1100">
                <a:latin typeface="EB Garamond"/>
                <a:ea typeface="EB Garamond"/>
                <a:cs typeface="EB Garamond"/>
                <a:sym typeface="EB Garamond"/>
              </a:rPr>
              <a:t>Proin tortor ligula</a:t>
            </a:r>
            <a:r>
              <a:rPr lang="ru" sz="1100">
                <a:latin typeface="EB Garamond"/>
                <a:ea typeface="EB Garamond"/>
                <a:cs typeface="EB Garamond"/>
                <a:sym typeface="EB Garamond"/>
              </a:rPr>
              <a:t> sit amet, consecteer adipiscing elit, sed diam nonummy nibh euismod tincidunt ut laoreet dolore magna aliquam volutpat. </a:t>
            </a:r>
            <a:r>
              <a:rPr lang="ru" sz="1100">
                <a:solidFill>
                  <a:schemeClr val="dk1"/>
                </a:solidFill>
                <a:latin typeface="EB Garamond"/>
                <a:ea typeface="EB Garamond"/>
                <a:cs typeface="EB Garamond"/>
                <a:sym typeface="EB Garamond"/>
              </a:rPr>
              <a:t>Nunc id tellus vel purus ultricies rhoncus lacinia nec ligula. Sed ultrices, ex ut tincidunt posuere, quam sem convallis massa, in ornare mauris dolor nec libero. Etiam maximus tellus ut mauris.</a:t>
            </a:r>
            <a:endParaRPr sz="1100">
              <a:latin typeface="EB Garamond"/>
              <a:ea typeface="EB Garamond"/>
              <a:cs typeface="EB Garamond"/>
              <a:sym typeface="EB Garamond"/>
            </a:endParaRPr>
          </a:p>
        </p:txBody>
      </p:sp>
      <p:sp>
        <p:nvSpPr>
          <p:cNvPr id="104" name="Google Shape;104;p15"/>
          <p:cNvSpPr txBox="1"/>
          <p:nvPr/>
        </p:nvSpPr>
        <p:spPr>
          <a:xfrm>
            <a:off x="2697525" y="4585650"/>
            <a:ext cx="4498200" cy="7434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Vestibulum vel pellentesque nulla, ac ultricies nibh. Donec quis velit eu mauris finibus iaculis. Nulla eu dignissim sem. In euismod sem vel tempus efficitur. Suspendisse potenti. Nam commodo nunc et maximus imperdiet.</a:t>
            </a:r>
            <a:endParaRPr sz="1100">
              <a:latin typeface="EB Garamond"/>
              <a:ea typeface="EB Garamond"/>
              <a:cs typeface="EB Garamond"/>
              <a:sym typeface="EB Garamond"/>
            </a:endParaRPr>
          </a:p>
        </p:txBody>
      </p:sp>
      <p:sp>
        <p:nvSpPr>
          <p:cNvPr id="105" name="Google Shape;105;p15"/>
          <p:cNvSpPr txBox="1"/>
          <p:nvPr/>
        </p:nvSpPr>
        <p:spPr>
          <a:xfrm>
            <a:off x="2697525" y="833125"/>
            <a:ext cx="4498200" cy="6618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700">
                <a:latin typeface="Playfair Display"/>
                <a:ea typeface="Playfair Display"/>
                <a:cs typeface="Playfair Display"/>
                <a:sym typeface="Playfair Display"/>
              </a:rPr>
              <a:t>Parents of the bride</a:t>
            </a:r>
            <a:endParaRPr b="1" sz="3800">
              <a:latin typeface="Playfair Display"/>
              <a:ea typeface="Playfair Display"/>
              <a:cs typeface="Playfair Display"/>
              <a:sym typeface="Playfair Display"/>
            </a:endParaRPr>
          </a:p>
        </p:txBody>
      </p:sp>
      <p:pic>
        <p:nvPicPr>
          <p:cNvPr id="106" name="Google Shape;106;p15"/>
          <p:cNvPicPr preferRelativeResize="0"/>
          <p:nvPr/>
        </p:nvPicPr>
        <p:blipFill>
          <a:blip r:embed="rId3">
            <a:alphaModFix/>
          </a:blip>
          <a:stretch>
            <a:fillRect/>
          </a:stretch>
        </p:blipFill>
        <p:spPr>
          <a:xfrm>
            <a:off x="2697525" y="1510525"/>
            <a:ext cx="4498202" cy="2998062"/>
          </a:xfrm>
          <a:prstGeom prst="rect">
            <a:avLst/>
          </a:prstGeom>
          <a:noFill/>
          <a:ln>
            <a:noFill/>
          </a:ln>
        </p:spPr>
      </p:pic>
      <p:sp>
        <p:nvSpPr>
          <p:cNvPr id="107" name="Google Shape;107;p15"/>
          <p:cNvSpPr txBox="1"/>
          <p:nvPr/>
        </p:nvSpPr>
        <p:spPr>
          <a:xfrm>
            <a:off x="361950" y="4071000"/>
            <a:ext cx="2166600" cy="1323600"/>
          </a:xfrm>
          <a:prstGeom prst="rect">
            <a:avLst/>
          </a:prstGeom>
          <a:noFill/>
          <a:ln>
            <a:noFill/>
          </a:ln>
        </p:spPr>
        <p:txBody>
          <a:bodyPr anchorCtr="0" anchor="t" bIns="91425" lIns="0" spcFirstLastPara="1" rIns="0" wrap="square" tIns="0">
            <a:spAutoFit/>
          </a:bodyPr>
          <a:lstStyle/>
          <a:p>
            <a:pPr indent="0" lvl="0" marL="0" rtl="0" algn="l">
              <a:lnSpc>
                <a:spcPct val="100000"/>
              </a:lnSpc>
              <a:spcBef>
                <a:spcPts val="0"/>
              </a:spcBef>
              <a:spcAft>
                <a:spcPts val="0"/>
              </a:spcAft>
              <a:buNone/>
            </a:pPr>
            <a:r>
              <a:rPr b="1" lang="ru" sz="4000">
                <a:latin typeface="Playfair Display"/>
                <a:ea typeface="Playfair Display"/>
                <a:cs typeface="Playfair Display"/>
                <a:sym typeface="Playfair Display"/>
              </a:rPr>
              <a:t>Groom's parents</a:t>
            </a:r>
            <a:endParaRPr b="1" sz="4000">
              <a:latin typeface="Playfair Display"/>
              <a:ea typeface="Playfair Display"/>
              <a:cs typeface="Playfair Display"/>
              <a:sym typeface="Playfair Display"/>
            </a:endParaRPr>
          </a:p>
        </p:txBody>
      </p:sp>
      <p:pic>
        <p:nvPicPr>
          <p:cNvPr id="108" name="Google Shape;108;p15"/>
          <p:cNvPicPr preferRelativeResize="0"/>
          <p:nvPr/>
        </p:nvPicPr>
        <p:blipFill rotWithShape="1">
          <a:blip r:embed="rId4">
            <a:alphaModFix/>
          </a:blip>
          <a:srcRect b="0" l="0" r="0" t="2931"/>
          <a:stretch/>
        </p:blipFill>
        <p:spPr>
          <a:xfrm>
            <a:off x="360000" y="5394600"/>
            <a:ext cx="2166600" cy="3253002"/>
          </a:xfrm>
          <a:prstGeom prst="rect">
            <a:avLst/>
          </a:prstGeom>
          <a:noFill/>
          <a:ln>
            <a:noFill/>
          </a:ln>
        </p:spPr>
      </p:pic>
      <p:sp>
        <p:nvSpPr>
          <p:cNvPr id="109" name="Google Shape;109;p15"/>
          <p:cNvSpPr txBox="1"/>
          <p:nvPr/>
        </p:nvSpPr>
        <p:spPr>
          <a:xfrm>
            <a:off x="357450" y="8730600"/>
            <a:ext cx="2158200" cy="15222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Ut id lacus nulla. Mauris libero nibh, rhoncus eget libero eu, aliquet consectetur lacus. Vivamus gravida mollis consequat. Aliquam auctor eros vitae dignissim molestie. Aliquam a nulla consequat, dapibus libero sit amet, congue turpis.</a:t>
            </a:r>
            <a:endParaRPr sz="1100">
              <a:latin typeface="EB Garamond"/>
              <a:ea typeface="EB Garamond"/>
              <a:cs typeface="EB Garamond"/>
              <a:sym typeface="EB Garamond"/>
            </a:endParaRPr>
          </a:p>
        </p:txBody>
      </p:sp>
      <p:sp>
        <p:nvSpPr>
          <p:cNvPr id="110" name="Google Shape;110;p15"/>
          <p:cNvSpPr txBox="1"/>
          <p:nvPr/>
        </p:nvSpPr>
        <p:spPr>
          <a:xfrm>
            <a:off x="2695575" y="5329238"/>
            <a:ext cx="2158200" cy="10620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600">
                <a:latin typeface="Playfair Display"/>
                <a:ea typeface="Playfair Display"/>
                <a:cs typeface="Playfair Display"/>
                <a:sym typeface="Playfair Display"/>
              </a:rPr>
              <a:t>Groom's</a:t>
            </a:r>
            <a:r>
              <a:rPr b="1" lang="ru" sz="2700">
                <a:latin typeface="Playfair Display"/>
                <a:ea typeface="Playfair Display"/>
                <a:cs typeface="Playfair Display"/>
                <a:sym typeface="Playfair Display"/>
              </a:rPr>
              <a:t> grandparents</a:t>
            </a:r>
            <a:endParaRPr b="1" sz="2700">
              <a:latin typeface="Playfair Display"/>
              <a:ea typeface="Playfair Display"/>
              <a:cs typeface="Playfair Display"/>
              <a:sym typeface="Playfair Display"/>
            </a:endParaRPr>
          </a:p>
        </p:txBody>
      </p:sp>
      <p:pic>
        <p:nvPicPr>
          <p:cNvPr id="111" name="Google Shape;111;p15"/>
          <p:cNvPicPr preferRelativeResize="0"/>
          <p:nvPr/>
        </p:nvPicPr>
        <p:blipFill rotWithShape="1">
          <a:blip r:embed="rId5">
            <a:alphaModFix/>
          </a:blip>
          <a:srcRect b="0" l="16891" r="16026" t="0"/>
          <a:stretch/>
        </p:blipFill>
        <p:spPr>
          <a:xfrm>
            <a:off x="2689200" y="6438900"/>
            <a:ext cx="2175002" cy="2208700"/>
          </a:xfrm>
          <a:prstGeom prst="rect">
            <a:avLst/>
          </a:prstGeom>
          <a:noFill/>
          <a:ln>
            <a:noFill/>
          </a:ln>
        </p:spPr>
      </p:pic>
      <p:pic>
        <p:nvPicPr>
          <p:cNvPr id="112" name="Google Shape;112;p15"/>
          <p:cNvPicPr preferRelativeResize="0"/>
          <p:nvPr/>
        </p:nvPicPr>
        <p:blipFill rotWithShape="1">
          <a:blip r:embed="rId6">
            <a:alphaModFix/>
          </a:blip>
          <a:srcRect b="0" l="2229" r="32957" t="16100"/>
          <a:stretch/>
        </p:blipFill>
        <p:spPr>
          <a:xfrm>
            <a:off x="5026799" y="6438900"/>
            <a:ext cx="2175002" cy="2208699"/>
          </a:xfrm>
          <a:prstGeom prst="rect">
            <a:avLst/>
          </a:prstGeom>
          <a:noFill/>
          <a:ln>
            <a:noFill/>
          </a:ln>
        </p:spPr>
      </p:pic>
      <p:sp>
        <p:nvSpPr>
          <p:cNvPr id="113" name="Google Shape;113;p15"/>
          <p:cNvSpPr txBox="1"/>
          <p:nvPr/>
        </p:nvSpPr>
        <p:spPr>
          <a:xfrm>
            <a:off x="5020800" y="5226300"/>
            <a:ext cx="2158200" cy="11697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600">
                <a:latin typeface="Playfair Display"/>
                <a:ea typeface="Playfair Display"/>
                <a:cs typeface="Playfair Display"/>
                <a:sym typeface="Playfair Display"/>
              </a:rPr>
              <a:t>Bride's</a:t>
            </a:r>
            <a:r>
              <a:rPr b="1" lang="ru" sz="4300">
                <a:latin typeface="Playfair Display"/>
                <a:ea typeface="Playfair Display"/>
                <a:cs typeface="Playfair Display"/>
                <a:sym typeface="Playfair Display"/>
              </a:rPr>
              <a:t> </a:t>
            </a:r>
            <a:r>
              <a:rPr b="1" lang="ru" sz="2700">
                <a:latin typeface="Playfair Display"/>
                <a:ea typeface="Playfair Display"/>
                <a:cs typeface="Playfair Display"/>
                <a:sym typeface="Playfair Display"/>
              </a:rPr>
              <a:t>grandparents</a:t>
            </a:r>
            <a:endParaRPr b="1" sz="2700">
              <a:latin typeface="Playfair Display"/>
              <a:ea typeface="Playfair Display"/>
              <a:cs typeface="Playfair Display"/>
              <a:sym typeface="Playfair Display"/>
            </a:endParaRPr>
          </a:p>
        </p:txBody>
      </p:sp>
      <p:sp>
        <p:nvSpPr>
          <p:cNvPr id="114" name="Google Shape;114;p15"/>
          <p:cNvSpPr txBox="1"/>
          <p:nvPr/>
        </p:nvSpPr>
        <p:spPr>
          <a:xfrm>
            <a:off x="2695575" y="8730600"/>
            <a:ext cx="2158200" cy="15222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Cras est odio, blandit at augue eget, tincidunt ullamcorper ante. Aliquam iaculis orci ut lacus consequat, quis dapibus tortor laoreet. Vivamus consectetur commodo turpis et semper. Integer in mi id metus aliquam sagittis. Proin laoreet et nunc.</a:t>
            </a:r>
            <a:endParaRPr sz="1100">
              <a:latin typeface="EB Garamond"/>
              <a:ea typeface="EB Garamond"/>
              <a:cs typeface="EB Garamond"/>
              <a:sym typeface="EB Garamond"/>
            </a:endParaRPr>
          </a:p>
        </p:txBody>
      </p:sp>
      <p:sp>
        <p:nvSpPr>
          <p:cNvPr id="115" name="Google Shape;115;p15"/>
          <p:cNvSpPr txBox="1"/>
          <p:nvPr/>
        </p:nvSpPr>
        <p:spPr>
          <a:xfrm>
            <a:off x="5033700" y="8730600"/>
            <a:ext cx="2158200" cy="15222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Aenean id lectus ut mauris porta malesuada eget sed tortor. Ut eget ante maximus, venenatis elit vitae, pharetra nunc. Praesent ac justo orci. Maecenas eu est a metus gravida ultrices ac vel mauris. Sed a placerat odio. Cras non cursus risus. </a:t>
            </a:r>
            <a:endParaRPr sz="1100">
              <a:latin typeface="EB Garamond"/>
              <a:ea typeface="EB Garamond"/>
              <a:cs typeface="EB Garamond"/>
              <a:sym typeface="EB Garamond"/>
            </a:endParaRPr>
          </a:p>
        </p:txBody>
      </p:sp>
      <p:cxnSp>
        <p:nvCxnSpPr>
          <p:cNvPr id="116" name="Google Shape;116;p15"/>
          <p:cNvCxnSpPr/>
          <p:nvPr/>
        </p:nvCxnSpPr>
        <p:spPr>
          <a:xfrm>
            <a:off x="361950" y="10334625"/>
            <a:ext cx="6839100" cy="0"/>
          </a:xfrm>
          <a:prstGeom prst="straightConnector1">
            <a:avLst/>
          </a:prstGeom>
          <a:noFill/>
          <a:ln cap="flat" cmpd="sng" w="9525">
            <a:solidFill>
              <a:schemeClr val="dk2"/>
            </a:solidFill>
            <a:prstDash val="solid"/>
            <a:round/>
            <a:headEnd len="med" w="med" type="none"/>
            <a:tailEnd len="med" w="med" type="none"/>
          </a:ln>
        </p:spPr>
      </p:cxnSp>
      <p:sp>
        <p:nvSpPr>
          <p:cNvPr id="117" name="Google Shape;117;p15"/>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ru" sz="900">
                <a:solidFill>
                  <a:schemeClr val="dk1"/>
                </a:solidFill>
                <a:latin typeface="Open Sans"/>
                <a:ea typeface="Open Sans"/>
                <a:cs typeface="Open Sans"/>
                <a:sym typeface="Open Sans"/>
              </a:rPr>
              <a:t>WEDDING NEWS</a:t>
            </a:r>
            <a:endParaRPr b="1"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ru" sz="900">
                <a:solidFill>
                  <a:schemeClr val="dk1"/>
                </a:solidFill>
                <a:latin typeface="Open Sans Light"/>
                <a:ea typeface="Open Sans Light"/>
                <a:cs typeface="Open Sans Light"/>
                <a:sym typeface="Open Sans Light"/>
              </a:rPr>
              <a:t>THURSDAY, JULY 22, 2021</a:t>
            </a:r>
            <a:endParaRPr b="1" sz="900">
              <a:latin typeface="Open Sans"/>
              <a:ea typeface="Open Sans"/>
              <a:cs typeface="Open Sans"/>
              <a:sym typeface="Open Sans"/>
            </a:endParaRPr>
          </a:p>
        </p:txBody>
      </p:sp>
      <p:sp>
        <p:nvSpPr>
          <p:cNvPr id="118" name="Google Shape;118;p15"/>
          <p:cNvSpPr txBox="1"/>
          <p:nvPr/>
        </p:nvSpPr>
        <p:spPr>
          <a:xfrm>
            <a:off x="5576900" y="240938"/>
            <a:ext cx="16314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None/>
            </a:pPr>
            <a:r>
              <a:rPr b="1" lang="ru" sz="900">
                <a:solidFill>
                  <a:schemeClr val="dk1"/>
                </a:solidFill>
                <a:latin typeface="Open Sans"/>
                <a:ea typeface="Open Sans"/>
                <a:cs typeface="Open Sans"/>
                <a:sym typeface="Open Sans"/>
              </a:rPr>
              <a:t>PAGE 3</a:t>
            </a:r>
            <a:endParaRPr b="1" sz="900">
              <a:solidFill>
                <a:schemeClr val="dk1"/>
              </a:solidFill>
              <a:latin typeface="Open Sans"/>
              <a:ea typeface="Open Sans"/>
              <a:cs typeface="Open Sans"/>
              <a:sym typeface="Open Sans"/>
            </a:endParaRPr>
          </a:p>
          <a:p>
            <a:pPr indent="0" lvl="0" marL="0" rtl="0" algn="r">
              <a:lnSpc>
                <a:spcPct val="115000"/>
              </a:lnSpc>
              <a:spcBef>
                <a:spcPts val="0"/>
              </a:spcBef>
              <a:spcAft>
                <a:spcPts val="0"/>
              </a:spcAft>
              <a:buNone/>
            </a:pPr>
            <a:r>
              <a:rPr lang="ru" sz="900">
                <a:solidFill>
                  <a:schemeClr val="dk1"/>
                </a:solidFill>
                <a:latin typeface="Open Sans"/>
                <a:ea typeface="Open Sans"/>
                <a:cs typeface="Open Sans"/>
                <a:sym typeface="Open Sans"/>
              </a:rPr>
              <a:t>DYLAN AND EMMA</a:t>
            </a:r>
            <a:endParaRPr b="1" sz="9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3">
            <a:alphaModFix/>
          </a:blip>
          <a:srcRect b="0" l="0" r="0" t="4012"/>
          <a:stretch/>
        </p:blipFill>
        <p:spPr>
          <a:xfrm>
            <a:off x="361950" y="4375950"/>
            <a:ext cx="4513603" cy="2923649"/>
          </a:xfrm>
          <a:prstGeom prst="rect">
            <a:avLst/>
          </a:prstGeom>
          <a:noFill/>
          <a:ln>
            <a:noFill/>
          </a:ln>
        </p:spPr>
      </p:pic>
      <p:cxnSp>
        <p:nvCxnSpPr>
          <p:cNvPr id="124" name="Google Shape;124;p16"/>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125" name="Google Shape;125;p16"/>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ru" sz="900">
                <a:solidFill>
                  <a:schemeClr val="dk1"/>
                </a:solidFill>
                <a:latin typeface="Open Sans"/>
                <a:ea typeface="Open Sans"/>
                <a:cs typeface="Open Sans"/>
                <a:sym typeface="Open Sans"/>
              </a:rPr>
              <a:t>WEDDING NEWS</a:t>
            </a:r>
            <a:endParaRPr b="1"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ru" sz="900">
                <a:solidFill>
                  <a:schemeClr val="dk1"/>
                </a:solidFill>
                <a:latin typeface="Open Sans Light"/>
                <a:ea typeface="Open Sans Light"/>
                <a:cs typeface="Open Sans Light"/>
                <a:sym typeface="Open Sans Light"/>
              </a:rPr>
              <a:t>THURSDAY, JULY 22, 2021</a:t>
            </a:r>
            <a:endParaRPr b="1" sz="900">
              <a:latin typeface="Open Sans"/>
              <a:ea typeface="Open Sans"/>
              <a:cs typeface="Open Sans"/>
              <a:sym typeface="Open Sans"/>
            </a:endParaRPr>
          </a:p>
        </p:txBody>
      </p:sp>
      <p:sp>
        <p:nvSpPr>
          <p:cNvPr id="126" name="Google Shape;126;p16"/>
          <p:cNvSpPr txBox="1"/>
          <p:nvPr/>
        </p:nvSpPr>
        <p:spPr>
          <a:xfrm>
            <a:off x="361950" y="828363"/>
            <a:ext cx="2238300" cy="12621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3800">
                <a:latin typeface="Playfair Display"/>
                <a:ea typeface="Playfair Display"/>
                <a:cs typeface="Playfair Display"/>
                <a:sym typeface="Playfair Display"/>
              </a:rPr>
              <a:t>Wedding ceremony</a:t>
            </a:r>
            <a:endParaRPr b="1" sz="3800">
              <a:latin typeface="Playfair Display"/>
              <a:ea typeface="Playfair Display"/>
              <a:cs typeface="Playfair Display"/>
              <a:sym typeface="Playfair Display"/>
            </a:endParaRPr>
          </a:p>
        </p:txBody>
      </p:sp>
      <p:sp>
        <p:nvSpPr>
          <p:cNvPr id="127" name="Google Shape;127;p16"/>
          <p:cNvSpPr txBox="1"/>
          <p:nvPr/>
        </p:nvSpPr>
        <p:spPr>
          <a:xfrm>
            <a:off x="361950" y="1952625"/>
            <a:ext cx="2158200" cy="21063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In ac eros at odio vehicula aliquet. Aliquam ante libero, feugiat dapibus eleifend ut, commodo commodo sapien. Praesent quis ante ex. Vestibulum a elit quis mauris pellentesque tristique. Quisque consectetur eget urna eu facilisis. Nulla vel ultricies nunc, in vestibulum justo. Integer est massa, viverra in commodo euismod. </a:t>
            </a:r>
            <a:r>
              <a:rPr lang="ru" sz="1100">
                <a:solidFill>
                  <a:schemeClr val="dk1"/>
                </a:solidFill>
                <a:latin typeface="EB Garamond"/>
                <a:ea typeface="EB Garamond"/>
                <a:cs typeface="EB Garamond"/>
                <a:sym typeface="EB Garamond"/>
              </a:rPr>
              <a:t>Mauris ac turpis vitae ex lacinia cursus consequat.</a:t>
            </a:r>
            <a:endParaRPr sz="1100">
              <a:solidFill>
                <a:schemeClr val="dk1"/>
              </a:solidFill>
              <a:latin typeface="EB Garamond"/>
              <a:ea typeface="EB Garamond"/>
              <a:cs typeface="EB Garamond"/>
              <a:sym typeface="EB Garamond"/>
            </a:endParaRPr>
          </a:p>
        </p:txBody>
      </p:sp>
      <p:sp>
        <p:nvSpPr>
          <p:cNvPr id="128" name="Google Shape;128;p16"/>
          <p:cNvSpPr txBox="1"/>
          <p:nvPr/>
        </p:nvSpPr>
        <p:spPr>
          <a:xfrm>
            <a:off x="361950" y="7465325"/>
            <a:ext cx="4498200" cy="615600"/>
          </a:xfrm>
          <a:prstGeom prst="rect">
            <a:avLst/>
          </a:prstGeom>
          <a:noFill/>
          <a:ln>
            <a:noFill/>
          </a:ln>
        </p:spPr>
        <p:txBody>
          <a:bodyPr anchorCtr="0" anchor="t" bIns="91425" lIns="0" spcFirstLastPara="1" rIns="0" wrap="square" tIns="0">
            <a:spAutoFit/>
          </a:bodyPr>
          <a:lstStyle/>
          <a:p>
            <a:pPr indent="0" lvl="0" marL="0" rtl="0" algn="l">
              <a:lnSpc>
                <a:spcPct val="100000"/>
              </a:lnSpc>
              <a:spcBef>
                <a:spcPts val="0"/>
              </a:spcBef>
              <a:spcAft>
                <a:spcPts val="0"/>
              </a:spcAft>
              <a:buNone/>
            </a:pPr>
            <a:r>
              <a:rPr b="1" lang="ru" sz="3400">
                <a:latin typeface="Playfair Display"/>
                <a:ea typeface="Playfair Display"/>
                <a:cs typeface="Playfair Display"/>
                <a:sym typeface="Playfair Display"/>
              </a:rPr>
              <a:t>Bridal party and attire</a:t>
            </a:r>
            <a:endParaRPr b="1" sz="3400">
              <a:latin typeface="Playfair Display"/>
              <a:ea typeface="Playfair Display"/>
              <a:cs typeface="Playfair Display"/>
              <a:sym typeface="Playfair Display"/>
            </a:endParaRPr>
          </a:p>
        </p:txBody>
      </p:sp>
      <p:sp>
        <p:nvSpPr>
          <p:cNvPr id="129" name="Google Shape;129;p16"/>
          <p:cNvSpPr txBox="1"/>
          <p:nvPr/>
        </p:nvSpPr>
        <p:spPr>
          <a:xfrm>
            <a:off x="357450" y="7956775"/>
            <a:ext cx="4498200" cy="23010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latin typeface="EB Garamond"/>
                <a:ea typeface="EB Garamond"/>
                <a:cs typeface="EB Garamond"/>
                <a:sym typeface="EB Garamond"/>
              </a:rPr>
              <a:t>Donec sagittis condimentum purus</a:t>
            </a:r>
            <a:r>
              <a:rPr lang="ru" sz="1100">
                <a:latin typeface="EB Garamond"/>
                <a:ea typeface="EB Garamond"/>
                <a:cs typeface="EB Garamond"/>
                <a:sym typeface="EB Garamond"/>
              </a:rPr>
              <a:t>, consectetuer adipiscing elit, sed diam nonummy nibh euismod tincidunt </a:t>
            </a:r>
            <a:r>
              <a:rPr lang="ru" sz="1100">
                <a:solidFill>
                  <a:schemeClr val="dk1"/>
                </a:solidFill>
                <a:latin typeface="EB Garamond"/>
                <a:ea typeface="EB Garamond"/>
                <a:cs typeface="EB Garamond"/>
                <a:sym typeface="EB Garamond"/>
              </a:rPr>
              <a:t>adipiscing elit</a:t>
            </a:r>
            <a:r>
              <a:rPr lang="ru" sz="1100">
                <a:latin typeface="EB Garamond"/>
                <a:ea typeface="EB Garamond"/>
                <a:cs typeface="EB Garamond"/>
                <a:sym typeface="EB Garamond"/>
              </a:rPr>
              <a:t>. </a:t>
            </a:r>
            <a:r>
              <a:rPr lang="ru" sz="1100">
                <a:solidFill>
                  <a:schemeClr val="dk1"/>
                </a:solidFill>
                <a:latin typeface="EB Garamond"/>
                <a:ea typeface="EB Garamond"/>
                <a:cs typeface="EB Garamond"/>
                <a:sym typeface="EB Garamond"/>
              </a:rPr>
              <a:t>Lorem ipsum dolor sit amet, consectetuer adipiscing elit, sed diam nonummy nibh euismod tincidunt nibh euismod tincidunt. Nam consequat sodales dui non congue. In hac habitasse platea dictumst. Fusce nec velit sapien. Vestibulum ante ipsum primis in faucibus orci luctus et ultrices posuere cubilia curae; Vestibulum sit amet scelerisque risus. Integer hendrerit pellentesque neque tempor suscipit. Vestibulum lacinia nunc a est egestas condimentum. Vestibulum vel pellentesque nulla, ac ultricies nibh. Donec quis velit eu mauris finibus iaculis. Nulla eu dignissim sem. In euismod sem vel tempus efficitur. Suspendisse potenti. Nam commodo nunc et maximus imperdiet. Nam enim erat, eleifend vel sem vel, imperdiet pellentesque arcu.</a:t>
            </a:r>
            <a:endParaRPr sz="1100">
              <a:solidFill>
                <a:schemeClr val="dk1"/>
              </a:solidFill>
              <a:latin typeface="EB Garamond"/>
              <a:ea typeface="EB Garamond"/>
              <a:cs typeface="EB Garamond"/>
              <a:sym typeface="EB Garamond"/>
            </a:endParaRPr>
          </a:p>
        </p:txBody>
      </p:sp>
      <p:sp>
        <p:nvSpPr>
          <p:cNvPr id="130" name="Google Shape;130;p16"/>
          <p:cNvSpPr txBox="1"/>
          <p:nvPr/>
        </p:nvSpPr>
        <p:spPr>
          <a:xfrm>
            <a:off x="5029350" y="4717125"/>
            <a:ext cx="2158200" cy="2106300"/>
          </a:xfrm>
          <a:prstGeom prst="rect">
            <a:avLst/>
          </a:prstGeom>
          <a:noFill/>
          <a:ln>
            <a:noFill/>
          </a:ln>
        </p:spPr>
        <p:txBody>
          <a:bodyPr anchorCtr="0" anchor="t" bIns="91425" lIns="0" spcFirstLastPara="1" rIns="0" wrap="square" tIns="91425">
            <a:spAutoFit/>
          </a:bodyPr>
          <a:lstStyle/>
          <a:p>
            <a:pPr indent="0" lvl="0" marL="0" marR="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Vestibulum vel pellentesque nulla, ac ultricies nibh. Donec quis velit eu mauris finibus iaculis. Nulla eu dignissim sem. In euismod sem vel tempus efficitur. Suspendisse potenti. Nam commodo nunc et maximus imperdiet. Nam enim erat, eleifend vel sem vel, imperdiet pellentesque arcu. Mauris ac turpis vitae ex lacinia cursus consequat nec velit.</a:t>
            </a:r>
            <a:endParaRPr sz="1100">
              <a:latin typeface="EB Garamond"/>
              <a:ea typeface="EB Garamond"/>
              <a:cs typeface="EB Garamond"/>
              <a:sym typeface="EB Garamond"/>
            </a:endParaRPr>
          </a:p>
        </p:txBody>
      </p:sp>
      <p:sp>
        <p:nvSpPr>
          <p:cNvPr id="131" name="Google Shape;131;p16"/>
          <p:cNvSpPr txBox="1"/>
          <p:nvPr/>
        </p:nvSpPr>
        <p:spPr>
          <a:xfrm>
            <a:off x="5020800" y="4309275"/>
            <a:ext cx="2158200" cy="492600"/>
          </a:xfrm>
          <a:prstGeom prst="rect">
            <a:avLst/>
          </a:prstGeom>
          <a:noFill/>
          <a:ln>
            <a:noFill/>
          </a:ln>
        </p:spPr>
        <p:txBody>
          <a:bodyPr anchorCtr="0" anchor="t" bIns="91425" lIns="0" spcFirstLastPara="1" rIns="0" wrap="square" tIns="0">
            <a:spAutoFit/>
          </a:bodyPr>
          <a:lstStyle/>
          <a:p>
            <a:pPr indent="0" lvl="0" marL="0" rtl="0" algn="l">
              <a:spcBef>
                <a:spcPts val="0"/>
              </a:spcBef>
              <a:spcAft>
                <a:spcPts val="0"/>
              </a:spcAft>
              <a:buNone/>
            </a:pPr>
            <a:r>
              <a:rPr b="1" lang="ru" sz="2600">
                <a:latin typeface="Playfair Display"/>
                <a:ea typeface="Playfair Display"/>
                <a:cs typeface="Playfair Display"/>
                <a:sym typeface="Playfair Display"/>
              </a:rPr>
              <a:t>Wedding cake</a:t>
            </a:r>
            <a:endParaRPr b="1" sz="2600">
              <a:latin typeface="Playfair Display"/>
              <a:ea typeface="Playfair Display"/>
              <a:cs typeface="Playfair Display"/>
              <a:sym typeface="Playfair Display"/>
            </a:endParaRPr>
          </a:p>
        </p:txBody>
      </p:sp>
      <p:pic>
        <p:nvPicPr>
          <p:cNvPr id="132" name="Google Shape;132;p16"/>
          <p:cNvPicPr preferRelativeResize="0"/>
          <p:nvPr/>
        </p:nvPicPr>
        <p:blipFill>
          <a:blip r:embed="rId4">
            <a:alphaModFix/>
          </a:blip>
          <a:stretch>
            <a:fillRect/>
          </a:stretch>
        </p:blipFill>
        <p:spPr>
          <a:xfrm>
            <a:off x="2689200" y="946475"/>
            <a:ext cx="4498202" cy="3002472"/>
          </a:xfrm>
          <a:prstGeom prst="rect">
            <a:avLst/>
          </a:prstGeom>
          <a:noFill/>
          <a:ln>
            <a:noFill/>
          </a:ln>
        </p:spPr>
      </p:pic>
      <p:cxnSp>
        <p:nvCxnSpPr>
          <p:cNvPr id="133" name="Google Shape;133;p16"/>
          <p:cNvCxnSpPr/>
          <p:nvPr/>
        </p:nvCxnSpPr>
        <p:spPr>
          <a:xfrm>
            <a:off x="361950" y="4162450"/>
            <a:ext cx="6829500" cy="0"/>
          </a:xfrm>
          <a:prstGeom prst="straightConnector1">
            <a:avLst/>
          </a:prstGeom>
          <a:noFill/>
          <a:ln cap="flat" cmpd="sng" w="9525">
            <a:solidFill>
              <a:schemeClr val="dk2"/>
            </a:solidFill>
            <a:prstDash val="solid"/>
            <a:round/>
            <a:headEnd len="med" w="med" type="none"/>
            <a:tailEnd len="med" w="med" type="none"/>
          </a:ln>
        </p:spPr>
      </p:cxnSp>
      <p:pic>
        <p:nvPicPr>
          <p:cNvPr id="134" name="Google Shape;134;p16"/>
          <p:cNvPicPr preferRelativeResize="0"/>
          <p:nvPr/>
        </p:nvPicPr>
        <p:blipFill rotWithShape="1">
          <a:blip r:embed="rId5">
            <a:alphaModFix/>
          </a:blip>
          <a:srcRect b="0" l="0" r="0" t="3044"/>
          <a:stretch/>
        </p:blipFill>
        <p:spPr>
          <a:xfrm>
            <a:off x="5033400" y="6890900"/>
            <a:ext cx="2158202" cy="3230177"/>
          </a:xfrm>
          <a:prstGeom prst="rect">
            <a:avLst/>
          </a:prstGeom>
          <a:noFill/>
          <a:ln>
            <a:noFill/>
          </a:ln>
        </p:spPr>
      </p:pic>
      <p:cxnSp>
        <p:nvCxnSpPr>
          <p:cNvPr id="135" name="Google Shape;135;p16"/>
          <p:cNvCxnSpPr/>
          <p:nvPr/>
        </p:nvCxnSpPr>
        <p:spPr>
          <a:xfrm>
            <a:off x="361950" y="10334625"/>
            <a:ext cx="6839100" cy="0"/>
          </a:xfrm>
          <a:prstGeom prst="straightConnector1">
            <a:avLst/>
          </a:prstGeom>
          <a:noFill/>
          <a:ln cap="flat" cmpd="sng" w="9525">
            <a:solidFill>
              <a:schemeClr val="dk2"/>
            </a:solidFill>
            <a:prstDash val="solid"/>
            <a:round/>
            <a:headEnd len="med" w="med" type="none"/>
            <a:tailEnd len="med" w="med" type="none"/>
          </a:ln>
        </p:spPr>
      </p:cxnSp>
      <p:sp>
        <p:nvSpPr>
          <p:cNvPr id="136" name="Google Shape;136;p16"/>
          <p:cNvSpPr txBox="1"/>
          <p:nvPr/>
        </p:nvSpPr>
        <p:spPr>
          <a:xfrm>
            <a:off x="5576900" y="240938"/>
            <a:ext cx="16314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None/>
            </a:pPr>
            <a:r>
              <a:rPr b="1" lang="ru" sz="900">
                <a:solidFill>
                  <a:schemeClr val="dk1"/>
                </a:solidFill>
                <a:latin typeface="Open Sans"/>
                <a:ea typeface="Open Sans"/>
                <a:cs typeface="Open Sans"/>
                <a:sym typeface="Open Sans"/>
              </a:rPr>
              <a:t>PAGE 4</a:t>
            </a:r>
            <a:endParaRPr b="1" sz="900">
              <a:solidFill>
                <a:schemeClr val="dk1"/>
              </a:solidFill>
              <a:latin typeface="Open Sans"/>
              <a:ea typeface="Open Sans"/>
              <a:cs typeface="Open Sans"/>
              <a:sym typeface="Open Sans"/>
            </a:endParaRPr>
          </a:p>
          <a:p>
            <a:pPr indent="0" lvl="0" marL="0" rtl="0" algn="r">
              <a:lnSpc>
                <a:spcPct val="115000"/>
              </a:lnSpc>
              <a:spcBef>
                <a:spcPts val="0"/>
              </a:spcBef>
              <a:spcAft>
                <a:spcPts val="0"/>
              </a:spcAft>
              <a:buNone/>
            </a:pPr>
            <a:r>
              <a:rPr lang="ru" sz="900">
                <a:solidFill>
                  <a:schemeClr val="dk1"/>
                </a:solidFill>
                <a:latin typeface="Open Sans"/>
                <a:ea typeface="Open Sans"/>
                <a:cs typeface="Open Sans"/>
                <a:sym typeface="Open Sans"/>
              </a:rPr>
              <a:t>DYLAN AND EMMA</a:t>
            </a:r>
            <a:endParaRPr b="1" sz="9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cxnSp>
        <p:nvCxnSpPr>
          <p:cNvPr id="141" name="Google Shape;141;p17"/>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142" name="Google Shape;142;p17"/>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ru" sz="900">
                <a:solidFill>
                  <a:schemeClr val="dk1"/>
                </a:solidFill>
                <a:latin typeface="Open Sans"/>
                <a:ea typeface="Open Sans"/>
                <a:cs typeface="Open Sans"/>
                <a:sym typeface="Open Sans"/>
              </a:rPr>
              <a:t>WEDDING NEWS</a:t>
            </a:r>
            <a:endParaRPr b="1" sz="9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ru" sz="900">
                <a:solidFill>
                  <a:schemeClr val="dk1"/>
                </a:solidFill>
                <a:latin typeface="Open Sans Light"/>
                <a:ea typeface="Open Sans Light"/>
                <a:cs typeface="Open Sans Light"/>
                <a:sym typeface="Open Sans Light"/>
              </a:rPr>
              <a:t>THURSDAY, JULY 22, 2021</a:t>
            </a:r>
            <a:endParaRPr b="1" sz="900">
              <a:latin typeface="Open Sans"/>
              <a:ea typeface="Open Sans"/>
              <a:cs typeface="Open Sans"/>
              <a:sym typeface="Open Sans"/>
            </a:endParaRPr>
          </a:p>
        </p:txBody>
      </p:sp>
      <p:sp>
        <p:nvSpPr>
          <p:cNvPr id="143" name="Google Shape;143;p17"/>
          <p:cNvSpPr txBox="1"/>
          <p:nvPr/>
        </p:nvSpPr>
        <p:spPr>
          <a:xfrm>
            <a:off x="5576900" y="240938"/>
            <a:ext cx="16314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Clr>
                <a:schemeClr val="dk1"/>
              </a:buClr>
              <a:buSzPts val="1100"/>
              <a:buFont typeface="Arial"/>
              <a:buNone/>
            </a:pPr>
            <a:r>
              <a:rPr b="1" lang="ru" sz="900">
                <a:solidFill>
                  <a:schemeClr val="dk1"/>
                </a:solidFill>
                <a:latin typeface="Open Sans"/>
                <a:ea typeface="Open Sans"/>
                <a:cs typeface="Open Sans"/>
                <a:sym typeface="Open Sans"/>
              </a:rPr>
              <a:t>PAGE 5</a:t>
            </a:r>
            <a:endParaRPr b="1" sz="900">
              <a:solidFill>
                <a:schemeClr val="dk1"/>
              </a:solidFill>
              <a:latin typeface="Open Sans"/>
              <a:ea typeface="Open Sans"/>
              <a:cs typeface="Open Sans"/>
              <a:sym typeface="Open Sans"/>
            </a:endParaRPr>
          </a:p>
          <a:p>
            <a:pPr indent="0" lvl="0" marL="0" rtl="0" algn="r">
              <a:lnSpc>
                <a:spcPct val="115000"/>
              </a:lnSpc>
              <a:spcBef>
                <a:spcPts val="0"/>
              </a:spcBef>
              <a:spcAft>
                <a:spcPts val="0"/>
              </a:spcAft>
              <a:buNone/>
            </a:pPr>
            <a:r>
              <a:rPr lang="ru" sz="900">
                <a:solidFill>
                  <a:schemeClr val="dk1"/>
                </a:solidFill>
                <a:latin typeface="Open Sans"/>
                <a:ea typeface="Open Sans"/>
                <a:cs typeface="Open Sans"/>
                <a:sym typeface="Open Sans"/>
              </a:rPr>
              <a:t>DYLAN AND EMMA</a:t>
            </a:r>
            <a:endParaRPr b="1" sz="900">
              <a:latin typeface="Open Sans"/>
              <a:ea typeface="Open Sans"/>
              <a:cs typeface="Open Sans"/>
              <a:sym typeface="Open Sans"/>
            </a:endParaRPr>
          </a:p>
        </p:txBody>
      </p:sp>
      <p:sp>
        <p:nvSpPr>
          <p:cNvPr id="144" name="Google Shape;144;p17"/>
          <p:cNvSpPr txBox="1"/>
          <p:nvPr/>
        </p:nvSpPr>
        <p:spPr>
          <a:xfrm>
            <a:off x="285750" y="795025"/>
            <a:ext cx="2238300" cy="3232500"/>
          </a:xfrm>
          <a:prstGeom prst="rect">
            <a:avLst/>
          </a:prstGeom>
          <a:noFill/>
          <a:ln>
            <a:noFill/>
          </a:ln>
        </p:spPr>
        <p:txBody>
          <a:bodyPr anchorCtr="0" anchor="t" bIns="91425" lIns="0" spcFirstLastPara="1" rIns="0" wrap="square" tIns="0">
            <a:spAutoFit/>
          </a:bodyPr>
          <a:lstStyle/>
          <a:p>
            <a:pPr indent="0" lvl="0" marL="0" rtl="0" algn="r">
              <a:spcBef>
                <a:spcPts val="0"/>
              </a:spcBef>
              <a:spcAft>
                <a:spcPts val="0"/>
              </a:spcAft>
              <a:buNone/>
            </a:pPr>
            <a:r>
              <a:rPr b="1" lang="ru" sz="5100">
                <a:latin typeface="Playfair Display"/>
                <a:ea typeface="Playfair Display"/>
                <a:cs typeface="Playfair Display"/>
                <a:sym typeface="Playfair Display"/>
              </a:rPr>
              <a:t>My dress and jewelry</a:t>
            </a:r>
            <a:endParaRPr b="1" sz="5100">
              <a:latin typeface="Playfair Display"/>
              <a:ea typeface="Playfair Display"/>
              <a:cs typeface="Playfair Display"/>
              <a:sym typeface="Playfair Display"/>
            </a:endParaRPr>
          </a:p>
        </p:txBody>
      </p:sp>
      <p:pic>
        <p:nvPicPr>
          <p:cNvPr id="145" name="Google Shape;145;p17"/>
          <p:cNvPicPr preferRelativeResize="0"/>
          <p:nvPr/>
        </p:nvPicPr>
        <p:blipFill rotWithShape="1">
          <a:blip r:embed="rId3">
            <a:alphaModFix/>
          </a:blip>
          <a:srcRect b="0" l="10422" r="21946" t="0"/>
          <a:stretch/>
        </p:blipFill>
        <p:spPr>
          <a:xfrm>
            <a:off x="2689200" y="946475"/>
            <a:ext cx="4510800" cy="9178599"/>
          </a:xfrm>
          <a:prstGeom prst="rect">
            <a:avLst/>
          </a:prstGeom>
          <a:noFill/>
          <a:ln>
            <a:noFill/>
          </a:ln>
        </p:spPr>
      </p:pic>
      <p:sp>
        <p:nvSpPr>
          <p:cNvPr id="146" name="Google Shape;146;p17"/>
          <p:cNvSpPr/>
          <p:nvPr/>
        </p:nvSpPr>
        <p:spPr>
          <a:xfrm>
            <a:off x="360000" y="4015725"/>
            <a:ext cx="3411900" cy="5902200"/>
          </a:xfrm>
          <a:prstGeom prst="rect">
            <a:avLst/>
          </a:prstGeom>
          <a:solidFill>
            <a:srgbClr val="FCD9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a:off x="570600" y="4195325"/>
            <a:ext cx="2990700" cy="3377100"/>
          </a:xfrm>
          <a:prstGeom prst="rect">
            <a:avLst/>
          </a:prstGeom>
          <a:noFill/>
          <a:ln>
            <a:noFill/>
          </a:ln>
        </p:spPr>
        <p:txBody>
          <a:bodyPr anchorCtr="0" anchor="t" bIns="91425"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Lectus nibh, tempor ut sucipit a, viverra molestie nisl. Quisque pellentesque tempus massa, aliquet fringilla odio luctus sit amet. Phasellus ornare leo nisi, a pretium quam consectetur sed. Nam tellus purus, efficitur eget fiverr at, luctus a libero. Lectus nibh, tempor ut suscipit a, viverra molestie nisl. Quisque pellentesque tempus massa, aliquet fringilla odio luctus sit amet. Phasellus ornare leo nisi.</a:t>
            </a:r>
            <a:endParaRPr sz="11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lang="ru" sz="1100">
                <a:solidFill>
                  <a:schemeClr val="dk1"/>
                </a:solidFill>
                <a:latin typeface="EB Garamond"/>
                <a:ea typeface="EB Garamond"/>
                <a:cs typeface="EB Garamond"/>
                <a:sym typeface="EB Garamond"/>
              </a:rPr>
              <a:t>Donec sagittis condimentum purus, consectetuer adipiscing elit, sed diam nonummy nibh euismod tincidunt adipiscing elit. Lorem ipsum dolor sit amet, consectetuer adipiscing elit, sed diam nonummy nibh euismod tincidunt nibh euismod tincidunt.</a:t>
            </a:r>
            <a:endParaRPr sz="11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Nam consequat sodales dui non congue. In hac habitasse platea dictumst. Fusce nec velit sapien. Vestibulum ante ipsum primis in faucibus orci luctus et ultrices posuere cubilia curae.</a:t>
            </a:r>
            <a:endParaRPr sz="1100">
              <a:solidFill>
                <a:schemeClr val="dk1"/>
              </a:solidFill>
              <a:latin typeface="EB Garamond"/>
              <a:ea typeface="EB Garamond"/>
              <a:cs typeface="EB Garamond"/>
              <a:sym typeface="EB Garamond"/>
            </a:endParaRPr>
          </a:p>
        </p:txBody>
      </p:sp>
      <p:pic>
        <p:nvPicPr>
          <p:cNvPr id="148" name="Google Shape;148;p17"/>
          <p:cNvPicPr preferRelativeResize="0"/>
          <p:nvPr/>
        </p:nvPicPr>
        <p:blipFill rotWithShape="1">
          <a:blip r:embed="rId4">
            <a:alphaModFix/>
          </a:blip>
          <a:srcRect b="0" l="1941" r="1941" t="0"/>
          <a:stretch/>
        </p:blipFill>
        <p:spPr>
          <a:xfrm>
            <a:off x="570600" y="7626400"/>
            <a:ext cx="2990700" cy="2087727"/>
          </a:xfrm>
          <a:prstGeom prst="rect">
            <a:avLst/>
          </a:prstGeom>
          <a:noFill/>
          <a:ln>
            <a:noFill/>
          </a:ln>
        </p:spPr>
      </p:pic>
      <p:cxnSp>
        <p:nvCxnSpPr>
          <p:cNvPr id="149" name="Google Shape;149;p17"/>
          <p:cNvCxnSpPr/>
          <p:nvPr/>
        </p:nvCxnSpPr>
        <p:spPr>
          <a:xfrm>
            <a:off x="361950" y="10334625"/>
            <a:ext cx="68391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cxnSp>
        <p:nvCxnSpPr>
          <p:cNvPr id="154" name="Google Shape;154;p18"/>
          <p:cNvCxnSpPr/>
          <p:nvPr/>
        </p:nvCxnSpPr>
        <p:spPr>
          <a:xfrm>
            <a:off x="361950" y="720000"/>
            <a:ext cx="6848400" cy="0"/>
          </a:xfrm>
          <a:prstGeom prst="straightConnector1">
            <a:avLst/>
          </a:prstGeom>
          <a:noFill/>
          <a:ln cap="flat" cmpd="sng" w="19050">
            <a:solidFill>
              <a:schemeClr val="dk1"/>
            </a:solidFill>
            <a:prstDash val="solid"/>
            <a:round/>
            <a:headEnd len="med" w="med" type="none"/>
            <a:tailEnd len="med" w="med" type="none"/>
          </a:ln>
        </p:spPr>
      </p:cxnSp>
      <p:sp>
        <p:nvSpPr>
          <p:cNvPr id="155" name="Google Shape;155;p18"/>
          <p:cNvSpPr txBox="1"/>
          <p:nvPr/>
        </p:nvSpPr>
        <p:spPr>
          <a:xfrm>
            <a:off x="360000" y="240938"/>
            <a:ext cx="1933500" cy="4824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ru" sz="900">
                <a:solidFill>
                  <a:schemeClr val="dk1"/>
                </a:solidFill>
                <a:latin typeface="Open Sans"/>
                <a:ea typeface="Open Sans"/>
                <a:cs typeface="Open Sans"/>
                <a:sym typeface="Open Sans"/>
              </a:rPr>
              <a:t>WEDDING NEWS</a:t>
            </a:r>
            <a:endParaRPr b="1" sz="900">
              <a:latin typeface="Open Sans"/>
              <a:ea typeface="Open Sans"/>
              <a:cs typeface="Open Sans"/>
              <a:sym typeface="Open Sans"/>
            </a:endParaRPr>
          </a:p>
          <a:p>
            <a:pPr indent="0" lvl="0" marL="0" rtl="0" algn="l">
              <a:lnSpc>
                <a:spcPct val="115000"/>
              </a:lnSpc>
              <a:spcBef>
                <a:spcPts val="0"/>
              </a:spcBef>
              <a:spcAft>
                <a:spcPts val="0"/>
              </a:spcAft>
              <a:buNone/>
            </a:pPr>
            <a:r>
              <a:rPr lang="ru" sz="900">
                <a:latin typeface="Open Sans Light"/>
                <a:ea typeface="Open Sans Light"/>
                <a:cs typeface="Open Sans Light"/>
                <a:sym typeface="Open Sans Light"/>
              </a:rPr>
              <a:t>THURSDAY, JULY 22, 2021</a:t>
            </a:r>
            <a:endParaRPr sz="900">
              <a:latin typeface="Open Sans Light"/>
              <a:ea typeface="Open Sans Light"/>
              <a:cs typeface="Open Sans Light"/>
              <a:sym typeface="Open Sans Light"/>
            </a:endParaRPr>
          </a:p>
        </p:txBody>
      </p:sp>
      <p:sp>
        <p:nvSpPr>
          <p:cNvPr id="156" name="Google Shape;156;p18"/>
          <p:cNvSpPr txBox="1"/>
          <p:nvPr/>
        </p:nvSpPr>
        <p:spPr>
          <a:xfrm>
            <a:off x="5713400" y="240950"/>
            <a:ext cx="1494900" cy="482400"/>
          </a:xfrm>
          <a:prstGeom prst="rect">
            <a:avLst/>
          </a:prstGeom>
          <a:noFill/>
          <a:ln>
            <a:noFill/>
          </a:ln>
        </p:spPr>
        <p:txBody>
          <a:bodyPr anchorCtr="0" anchor="t" bIns="91425" lIns="0" spcFirstLastPara="1" rIns="0" wrap="square" tIns="91425">
            <a:spAutoFit/>
          </a:bodyPr>
          <a:lstStyle/>
          <a:p>
            <a:pPr indent="0" lvl="0" marL="0" rtl="0" algn="r">
              <a:lnSpc>
                <a:spcPct val="115000"/>
              </a:lnSpc>
              <a:spcBef>
                <a:spcPts val="0"/>
              </a:spcBef>
              <a:spcAft>
                <a:spcPts val="0"/>
              </a:spcAft>
              <a:buNone/>
            </a:pPr>
            <a:r>
              <a:rPr b="1" lang="ru" sz="900">
                <a:latin typeface="Open Sans"/>
                <a:ea typeface="Open Sans"/>
                <a:cs typeface="Open Sans"/>
                <a:sym typeface="Open Sans"/>
              </a:rPr>
              <a:t>PAGE 6</a:t>
            </a:r>
            <a:endParaRPr b="1" sz="900">
              <a:latin typeface="Open Sans"/>
              <a:ea typeface="Open Sans"/>
              <a:cs typeface="Open Sans"/>
              <a:sym typeface="Open Sans"/>
            </a:endParaRPr>
          </a:p>
          <a:p>
            <a:pPr indent="0" lvl="0" marL="0" rtl="0" algn="r">
              <a:lnSpc>
                <a:spcPct val="115000"/>
              </a:lnSpc>
              <a:spcBef>
                <a:spcPts val="0"/>
              </a:spcBef>
              <a:spcAft>
                <a:spcPts val="0"/>
              </a:spcAft>
              <a:buClr>
                <a:schemeClr val="dk1"/>
              </a:buClr>
              <a:buSzPts val="1100"/>
              <a:buFont typeface="Arial"/>
              <a:buNone/>
            </a:pPr>
            <a:r>
              <a:rPr lang="ru" sz="900">
                <a:solidFill>
                  <a:schemeClr val="dk1"/>
                </a:solidFill>
                <a:latin typeface="Open Sans"/>
                <a:ea typeface="Open Sans"/>
                <a:cs typeface="Open Sans"/>
                <a:sym typeface="Open Sans"/>
              </a:rPr>
              <a:t>DYLAN AND EMMA</a:t>
            </a:r>
            <a:endParaRPr sz="900">
              <a:latin typeface="Open Sans Light"/>
              <a:ea typeface="Open Sans Light"/>
              <a:cs typeface="Open Sans Light"/>
              <a:sym typeface="Open Sans Light"/>
            </a:endParaRPr>
          </a:p>
        </p:txBody>
      </p:sp>
      <p:sp>
        <p:nvSpPr>
          <p:cNvPr id="157" name="Google Shape;157;p18"/>
          <p:cNvSpPr txBox="1"/>
          <p:nvPr/>
        </p:nvSpPr>
        <p:spPr>
          <a:xfrm>
            <a:off x="352438" y="755975"/>
            <a:ext cx="4502400" cy="6771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b="1" lang="ru" sz="3200">
                <a:latin typeface="Playfair Display"/>
                <a:ea typeface="Playfair Display"/>
                <a:cs typeface="Playfair Display"/>
                <a:sym typeface="Playfair Display"/>
              </a:rPr>
              <a:t>Wedding word search</a:t>
            </a:r>
            <a:endParaRPr b="1" sz="3200">
              <a:latin typeface="Playfair Display"/>
              <a:ea typeface="Playfair Display"/>
              <a:cs typeface="Playfair Display"/>
              <a:sym typeface="Playfair Display"/>
            </a:endParaRPr>
          </a:p>
        </p:txBody>
      </p:sp>
      <p:grpSp>
        <p:nvGrpSpPr>
          <p:cNvPr id="158" name="Google Shape;158;p18"/>
          <p:cNvGrpSpPr/>
          <p:nvPr/>
        </p:nvGrpSpPr>
        <p:grpSpPr>
          <a:xfrm>
            <a:off x="276238" y="1372400"/>
            <a:ext cx="4628626" cy="3768012"/>
            <a:chOff x="2613000" y="1372400"/>
            <a:chExt cx="4628626" cy="3768012"/>
          </a:xfrm>
        </p:grpSpPr>
        <p:sp>
          <p:nvSpPr>
            <p:cNvPr id="159" name="Google Shape;159;p18"/>
            <p:cNvSpPr txBox="1"/>
            <p:nvPr/>
          </p:nvSpPr>
          <p:spPr>
            <a:xfrm>
              <a:off x="3498826"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p:txBody>
        </p:sp>
        <p:sp>
          <p:nvSpPr>
            <p:cNvPr id="160" name="Google Shape;160;p18"/>
            <p:cNvSpPr txBox="1"/>
            <p:nvPr/>
          </p:nvSpPr>
          <p:spPr>
            <a:xfrm>
              <a:off x="3720282"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X</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X</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p:txBody>
        </p:sp>
        <p:sp>
          <p:nvSpPr>
            <p:cNvPr id="161" name="Google Shape;161;p18"/>
            <p:cNvSpPr txBox="1"/>
            <p:nvPr/>
          </p:nvSpPr>
          <p:spPr>
            <a:xfrm>
              <a:off x="3941738"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F</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p:txBody>
        </p:sp>
        <p:sp>
          <p:nvSpPr>
            <p:cNvPr id="162" name="Google Shape;162;p18"/>
            <p:cNvSpPr txBox="1"/>
            <p:nvPr/>
          </p:nvSpPr>
          <p:spPr>
            <a:xfrm>
              <a:off x="4163194"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F</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p:txBody>
        </p:sp>
        <p:sp>
          <p:nvSpPr>
            <p:cNvPr id="163" name="Google Shape;163;p18"/>
            <p:cNvSpPr txBox="1"/>
            <p:nvPr/>
          </p:nvSpPr>
          <p:spPr>
            <a:xfrm>
              <a:off x="4384651"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p:txBody>
        </p:sp>
        <p:sp>
          <p:nvSpPr>
            <p:cNvPr id="164" name="Google Shape;164;p18"/>
            <p:cNvSpPr txBox="1"/>
            <p:nvPr/>
          </p:nvSpPr>
          <p:spPr>
            <a:xfrm>
              <a:off x="4606107"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F</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p:txBody>
        </p:sp>
        <p:sp>
          <p:nvSpPr>
            <p:cNvPr id="165" name="Google Shape;165;p18"/>
            <p:cNvSpPr txBox="1"/>
            <p:nvPr/>
          </p:nvSpPr>
          <p:spPr>
            <a:xfrm>
              <a:off x="4827563"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p:txBody>
        </p:sp>
        <p:sp>
          <p:nvSpPr>
            <p:cNvPr id="166" name="Google Shape;166;p18"/>
            <p:cNvSpPr txBox="1"/>
            <p:nvPr/>
          </p:nvSpPr>
          <p:spPr>
            <a:xfrm>
              <a:off x="5049020"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p:txBody>
        </p:sp>
        <p:sp>
          <p:nvSpPr>
            <p:cNvPr id="167" name="Google Shape;167;p18"/>
            <p:cNvSpPr txBox="1"/>
            <p:nvPr/>
          </p:nvSpPr>
          <p:spPr>
            <a:xfrm>
              <a:off x="5270476"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F</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K</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p:txBody>
        </p:sp>
        <p:sp>
          <p:nvSpPr>
            <p:cNvPr id="168" name="Google Shape;168;p18"/>
            <p:cNvSpPr txBox="1"/>
            <p:nvPr/>
          </p:nvSpPr>
          <p:spPr>
            <a:xfrm>
              <a:off x="5491932"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F</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Q</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X</a:t>
              </a:r>
              <a:endParaRPr sz="1200">
                <a:latin typeface="EB Garamond"/>
                <a:ea typeface="EB Garamond"/>
                <a:cs typeface="EB Garamond"/>
                <a:sym typeface="EB Garamond"/>
              </a:endParaRPr>
            </a:p>
          </p:txBody>
        </p:sp>
        <p:sp>
          <p:nvSpPr>
            <p:cNvPr id="169" name="Google Shape;169;p18"/>
            <p:cNvSpPr txBox="1"/>
            <p:nvPr/>
          </p:nvSpPr>
          <p:spPr>
            <a:xfrm>
              <a:off x="5713389"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X</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p:txBody>
        </p:sp>
        <p:sp>
          <p:nvSpPr>
            <p:cNvPr id="170" name="Google Shape;170;p18"/>
            <p:cNvSpPr txBox="1"/>
            <p:nvPr/>
          </p:nvSpPr>
          <p:spPr>
            <a:xfrm>
              <a:off x="5934845"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p:txBody>
        </p:sp>
        <p:sp>
          <p:nvSpPr>
            <p:cNvPr id="171" name="Google Shape;171;p18"/>
            <p:cNvSpPr txBox="1"/>
            <p:nvPr/>
          </p:nvSpPr>
          <p:spPr>
            <a:xfrm>
              <a:off x="6156301"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p:txBody>
        </p:sp>
        <p:sp>
          <p:nvSpPr>
            <p:cNvPr id="172" name="Google Shape;172;p18"/>
            <p:cNvSpPr txBox="1"/>
            <p:nvPr/>
          </p:nvSpPr>
          <p:spPr>
            <a:xfrm>
              <a:off x="6377757"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p:txBody>
        </p:sp>
        <p:sp>
          <p:nvSpPr>
            <p:cNvPr id="173" name="Google Shape;173;p18"/>
            <p:cNvSpPr txBox="1"/>
            <p:nvPr/>
          </p:nvSpPr>
          <p:spPr>
            <a:xfrm>
              <a:off x="6599214"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H</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P</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p:txBody>
        </p:sp>
        <p:sp>
          <p:nvSpPr>
            <p:cNvPr id="174" name="Google Shape;174;p18"/>
            <p:cNvSpPr txBox="1"/>
            <p:nvPr/>
          </p:nvSpPr>
          <p:spPr>
            <a:xfrm>
              <a:off x="6820670"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p:txBody>
        </p:sp>
        <p:sp>
          <p:nvSpPr>
            <p:cNvPr id="175" name="Google Shape;175;p18"/>
            <p:cNvSpPr txBox="1"/>
            <p:nvPr/>
          </p:nvSpPr>
          <p:spPr>
            <a:xfrm>
              <a:off x="7042126" y="1372400"/>
              <a:ext cx="1995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LNDHONB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EOMDONB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p:txBody>
        </p:sp>
        <p:sp>
          <p:nvSpPr>
            <p:cNvPr id="176" name="Google Shape;176;p18"/>
            <p:cNvSpPr txBox="1"/>
            <p:nvPr/>
          </p:nvSpPr>
          <p:spPr>
            <a:xfrm>
              <a:off x="2613000"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H 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Q W </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R Q</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S </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a:t>
              </a:r>
              <a:r>
                <a:rPr lang="ru" sz="1200">
                  <a:latin typeface="EB Garamond"/>
                  <a:ea typeface="EB Garamond"/>
                  <a:cs typeface="EB Garamond"/>
                  <a:sym typeface="EB Garamond"/>
                </a:rPr>
                <a:t>W C W D</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S</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R Q</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 F</a:t>
              </a:r>
              <a:endParaRPr sz="1200">
                <a:latin typeface="EB Garamond"/>
                <a:ea typeface="EB Garamond"/>
                <a:cs typeface="EB Garamond"/>
                <a:sym typeface="EB Garamond"/>
              </a:endParaRPr>
            </a:p>
          </p:txBody>
        </p:sp>
        <p:sp>
          <p:nvSpPr>
            <p:cNvPr id="177" name="Google Shape;177;p18"/>
            <p:cNvSpPr txBox="1"/>
            <p:nvPr/>
          </p:nvSpPr>
          <p:spPr>
            <a:xfrm>
              <a:off x="2834457" y="1372412"/>
              <a:ext cx="255000" cy="3768000"/>
            </a:xfrm>
            <a:prstGeom prst="rect">
              <a:avLst/>
            </a:prstGeom>
            <a:noFill/>
            <a:ln>
              <a:noFill/>
            </a:ln>
          </p:spPr>
          <p:txBody>
            <a:bodyPr anchorCtr="0" anchor="t" bIns="91425" lIns="0" spcFirstLastPara="1" rIns="0" wrap="square" tIns="91425">
              <a:spAutoFit/>
            </a:bodyPr>
            <a:lstStyle/>
            <a:p>
              <a:pPr indent="0" lvl="0" marL="0" marR="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W</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marR="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p:txBody>
        </p:sp>
        <p:sp>
          <p:nvSpPr>
            <p:cNvPr id="178" name="Google Shape;178;p18"/>
            <p:cNvSpPr txBox="1"/>
            <p:nvPr/>
          </p:nvSpPr>
          <p:spPr>
            <a:xfrm>
              <a:off x="3055913"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J</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U</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A</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N</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O</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M</a:t>
              </a:r>
              <a:endParaRPr sz="1200">
                <a:latin typeface="EB Garamond"/>
                <a:ea typeface="EB Garamond"/>
                <a:cs typeface="EB Garamond"/>
                <a:sym typeface="EB Garamond"/>
              </a:endParaRPr>
            </a:p>
          </p:txBody>
        </p:sp>
        <p:sp>
          <p:nvSpPr>
            <p:cNvPr id="179" name="Google Shape;179;p18"/>
            <p:cNvSpPr txBox="1"/>
            <p:nvPr/>
          </p:nvSpPr>
          <p:spPr>
            <a:xfrm>
              <a:off x="3277369" y="1372412"/>
              <a:ext cx="255000" cy="3768000"/>
            </a:xfrm>
            <a:prstGeom prst="rect">
              <a:avLst/>
            </a:prstGeom>
            <a:noFill/>
            <a:ln>
              <a:noFill/>
            </a:ln>
          </p:spPr>
          <p:txBody>
            <a:bodyPr anchorCtr="0" anchor="t" bIns="91425" lIns="0" spcFirstLastPara="1" rIns="0" wrap="square" tIns="91425">
              <a:spAutoFit/>
            </a:bodyPr>
            <a:lstStyle/>
            <a:p>
              <a:pPr indent="0" lvl="0" marL="0" rtl="0" algn="ctr">
                <a:lnSpc>
                  <a:spcPct val="115000"/>
                </a:lnSpc>
                <a:spcBef>
                  <a:spcPts val="0"/>
                </a:spcBef>
                <a:spcAft>
                  <a:spcPts val="0"/>
                </a:spcAft>
                <a:buNone/>
              </a:pPr>
              <a:r>
                <a:rPr lang="ru" sz="1200">
                  <a:latin typeface="EB Garamond"/>
                  <a:ea typeface="EB Garamond"/>
                  <a:cs typeface="EB Garamond"/>
                  <a:sym typeface="EB Garamond"/>
                </a:rPr>
                <a:t>E</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G</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B</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Y</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V</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C</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R</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L</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T</a:t>
              </a:r>
              <a:endParaRPr sz="1200">
                <a:latin typeface="EB Garamond"/>
                <a:ea typeface="EB Garamond"/>
                <a:cs typeface="EB Garamond"/>
                <a:sym typeface="EB Garamond"/>
              </a:endParaRPr>
            </a:p>
            <a:p>
              <a:pPr indent="0" lvl="0" marL="0" rtl="0" algn="ctr">
                <a:lnSpc>
                  <a:spcPct val="115000"/>
                </a:lnSpc>
                <a:spcBef>
                  <a:spcPts val="0"/>
                </a:spcBef>
                <a:spcAft>
                  <a:spcPts val="0"/>
                </a:spcAft>
                <a:buNone/>
              </a:pPr>
              <a:r>
                <a:rPr lang="ru" sz="1200">
                  <a:latin typeface="EB Garamond"/>
                  <a:ea typeface="EB Garamond"/>
                  <a:cs typeface="EB Garamond"/>
                  <a:sym typeface="EB Garamond"/>
                </a:rPr>
                <a:t>I</a:t>
              </a:r>
              <a:endParaRPr sz="1200">
                <a:latin typeface="EB Garamond"/>
                <a:ea typeface="EB Garamond"/>
                <a:cs typeface="EB Garamond"/>
                <a:sym typeface="EB Garamond"/>
              </a:endParaRPr>
            </a:p>
          </p:txBody>
        </p:sp>
      </p:grpSp>
      <p:cxnSp>
        <p:nvCxnSpPr>
          <p:cNvPr id="180" name="Google Shape;180;p18"/>
          <p:cNvCxnSpPr/>
          <p:nvPr/>
        </p:nvCxnSpPr>
        <p:spPr>
          <a:xfrm flipH="1" rot="10800000">
            <a:off x="361950" y="10329800"/>
            <a:ext cx="4517100" cy="7200"/>
          </a:xfrm>
          <a:prstGeom prst="straightConnector1">
            <a:avLst/>
          </a:prstGeom>
          <a:noFill/>
          <a:ln cap="flat" cmpd="sng" w="9525">
            <a:solidFill>
              <a:schemeClr val="dk2"/>
            </a:solidFill>
            <a:prstDash val="solid"/>
            <a:round/>
            <a:headEnd len="med" w="med" type="none"/>
            <a:tailEnd len="med" w="med" type="none"/>
          </a:ln>
        </p:spPr>
      </p:cxnSp>
      <p:sp>
        <p:nvSpPr>
          <p:cNvPr id="181" name="Google Shape;181;p18"/>
          <p:cNvSpPr txBox="1"/>
          <p:nvPr/>
        </p:nvSpPr>
        <p:spPr>
          <a:xfrm>
            <a:off x="428636" y="5073725"/>
            <a:ext cx="1080000" cy="938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ru" sz="1100">
                <a:solidFill>
                  <a:schemeClr val="dk1"/>
                </a:solidFill>
                <a:latin typeface="EB Garamond"/>
                <a:ea typeface="EB Garamond"/>
                <a:cs typeface="EB Garamond"/>
                <a:sym typeface="EB Garamond"/>
              </a:rPr>
              <a:t>RING</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b="1" lang="ru" sz="1100">
                <a:solidFill>
                  <a:schemeClr val="dk1"/>
                </a:solidFill>
                <a:latin typeface="EB Garamond"/>
                <a:ea typeface="EB Garamond"/>
                <a:cs typeface="EB Garamond"/>
                <a:sym typeface="EB Garamond"/>
              </a:rPr>
              <a:t>HUSBAND</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b="1" lang="ru" sz="1100">
                <a:solidFill>
                  <a:schemeClr val="dk1"/>
                </a:solidFill>
                <a:latin typeface="EB Garamond"/>
                <a:ea typeface="EB Garamond"/>
                <a:cs typeface="EB Garamond"/>
                <a:sym typeface="EB Garamond"/>
              </a:rPr>
              <a:t>WIFE</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CELEBRATE</a:t>
            </a:r>
            <a:endParaRPr b="1" sz="1100">
              <a:solidFill>
                <a:schemeClr val="dk1"/>
              </a:solidFill>
              <a:latin typeface="EB Garamond"/>
              <a:ea typeface="EB Garamond"/>
              <a:cs typeface="EB Garamond"/>
              <a:sym typeface="EB Garamond"/>
            </a:endParaRPr>
          </a:p>
        </p:txBody>
      </p:sp>
      <p:sp>
        <p:nvSpPr>
          <p:cNvPr id="182" name="Google Shape;182;p18"/>
          <p:cNvSpPr txBox="1"/>
          <p:nvPr/>
        </p:nvSpPr>
        <p:spPr>
          <a:xfrm>
            <a:off x="1579652" y="5073725"/>
            <a:ext cx="1080000" cy="938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DANCE</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HAPPY</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KISS</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MARRIAGE</a:t>
            </a:r>
            <a:endParaRPr b="1" sz="1100">
              <a:solidFill>
                <a:schemeClr val="dk1"/>
              </a:solidFill>
              <a:latin typeface="EB Garamond"/>
              <a:ea typeface="EB Garamond"/>
              <a:cs typeface="EB Garamond"/>
              <a:sym typeface="EB Garamond"/>
            </a:endParaRPr>
          </a:p>
        </p:txBody>
      </p:sp>
      <p:sp>
        <p:nvSpPr>
          <p:cNvPr id="183" name="Google Shape;183;p18"/>
          <p:cNvSpPr txBox="1"/>
          <p:nvPr/>
        </p:nvSpPr>
        <p:spPr>
          <a:xfrm>
            <a:off x="2718744" y="5073725"/>
            <a:ext cx="1080000" cy="938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LOVE</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FOREVER</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HONEYMOON</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FAMILY</a:t>
            </a:r>
            <a:endParaRPr b="1" sz="1100">
              <a:solidFill>
                <a:schemeClr val="dk1"/>
              </a:solidFill>
              <a:latin typeface="EB Garamond"/>
              <a:ea typeface="EB Garamond"/>
              <a:cs typeface="EB Garamond"/>
              <a:sym typeface="EB Garamond"/>
            </a:endParaRPr>
          </a:p>
        </p:txBody>
      </p:sp>
      <p:sp>
        <p:nvSpPr>
          <p:cNvPr id="184" name="Google Shape;184;p18"/>
          <p:cNvSpPr txBox="1"/>
          <p:nvPr/>
        </p:nvSpPr>
        <p:spPr>
          <a:xfrm>
            <a:off x="3857836" y="5073725"/>
            <a:ext cx="1080000" cy="938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CAKE</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BRIDE</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GROOM</a:t>
            </a:r>
            <a:endParaRPr b="1" sz="1100">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None/>
            </a:pPr>
            <a:r>
              <a:rPr b="1" lang="ru" sz="1100">
                <a:solidFill>
                  <a:schemeClr val="dk1"/>
                </a:solidFill>
                <a:latin typeface="EB Garamond"/>
                <a:ea typeface="EB Garamond"/>
                <a:cs typeface="EB Garamond"/>
                <a:sym typeface="EB Garamond"/>
              </a:rPr>
              <a:t>FLOWERS</a:t>
            </a:r>
            <a:endParaRPr b="1" sz="1100">
              <a:solidFill>
                <a:schemeClr val="dk1"/>
              </a:solidFill>
              <a:latin typeface="EB Garamond"/>
              <a:ea typeface="EB Garamond"/>
              <a:cs typeface="EB Garamond"/>
              <a:sym typeface="EB Garamond"/>
            </a:endParaRPr>
          </a:p>
        </p:txBody>
      </p:sp>
      <p:sp>
        <p:nvSpPr>
          <p:cNvPr id="185" name="Google Shape;185;p18"/>
          <p:cNvSpPr/>
          <p:nvPr/>
        </p:nvSpPr>
        <p:spPr>
          <a:xfrm>
            <a:off x="5033400" y="946475"/>
            <a:ext cx="2166600" cy="9388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18"/>
          <p:cNvSpPr txBox="1"/>
          <p:nvPr/>
        </p:nvSpPr>
        <p:spPr>
          <a:xfrm>
            <a:off x="5033400" y="4640288"/>
            <a:ext cx="2166600" cy="354000"/>
          </a:xfrm>
          <a:prstGeom prst="rect">
            <a:avLst/>
          </a:prstGeom>
          <a:noFill/>
          <a:ln>
            <a:noFill/>
          </a:ln>
        </p:spPr>
        <p:txBody>
          <a:bodyPr anchorCtr="0" anchor="t" bIns="91425" lIns="91425" spcFirstLastPara="1" rIns="91425" wrap="square" tIns="0">
            <a:spAutoFit/>
          </a:bodyPr>
          <a:lstStyle/>
          <a:p>
            <a:pPr indent="0" lvl="0" marL="0" rtl="0" algn="ctr">
              <a:spcBef>
                <a:spcPts val="0"/>
              </a:spcBef>
              <a:spcAft>
                <a:spcPts val="0"/>
              </a:spcAft>
              <a:buNone/>
            </a:pPr>
            <a:r>
              <a:rPr b="1" lang="ru" sz="1700">
                <a:latin typeface="Playfair Display"/>
                <a:ea typeface="Playfair Display"/>
                <a:cs typeface="Playfair Display"/>
                <a:sym typeface="Playfair Display"/>
              </a:rPr>
              <a:t>Ceremony passing</a:t>
            </a:r>
            <a:endParaRPr b="1" sz="1700">
              <a:latin typeface="Playfair Display"/>
              <a:ea typeface="Playfair Display"/>
              <a:cs typeface="Playfair Display"/>
              <a:sym typeface="Playfair Display"/>
            </a:endParaRPr>
          </a:p>
        </p:txBody>
      </p:sp>
      <p:sp>
        <p:nvSpPr>
          <p:cNvPr id="187" name="Google Shape;187;p18"/>
          <p:cNvSpPr txBox="1"/>
          <p:nvPr/>
        </p:nvSpPr>
        <p:spPr>
          <a:xfrm>
            <a:off x="5033400" y="5058575"/>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Presentation of the parent’s</a:t>
            </a:r>
            <a:endParaRPr b="1" sz="1100">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ru" sz="1100">
                <a:latin typeface="EB Garamond"/>
                <a:ea typeface="EB Garamond"/>
                <a:cs typeface="EB Garamond"/>
                <a:sym typeface="EB Garamond"/>
              </a:rPr>
              <a:t>P.S. Barent’s</a:t>
            </a:r>
            <a:endParaRPr sz="1100">
              <a:latin typeface="EB Garamond"/>
              <a:ea typeface="EB Garamond"/>
              <a:cs typeface="EB Garamond"/>
              <a:sym typeface="EB Garamond"/>
            </a:endParaRPr>
          </a:p>
        </p:txBody>
      </p:sp>
      <p:sp>
        <p:nvSpPr>
          <p:cNvPr id="188" name="Google Shape;188;p18"/>
          <p:cNvSpPr txBox="1"/>
          <p:nvPr/>
        </p:nvSpPr>
        <p:spPr>
          <a:xfrm>
            <a:off x="5033400" y="6555108"/>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Opening Prayer</a:t>
            </a:r>
            <a:endParaRPr sz="1100">
              <a:latin typeface="EB Garamond"/>
              <a:ea typeface="EB Garamond"/>
              <a:cs typeface="EB Garamond"/>
              <a:sym typeface="EB Garamond"/>
            </a:endParaRPr>
          </a:p>
        </p:txBody>
      </p:sp>
      <p:sp>
        <p:nvSpPr>
          <p:cNvPr id="189" name="Google Shape;189;p18"/>
          <p:cNvSpPr txBox="1"/>
          <p:nvPr/>
        </p:nvSpPr>
        <p:spPr>
          <a:xfrm>
            <a:off x="5033400" y="7358096"/>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Second Reading</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solidFill>
                  <a:schemeClr val="dk1"/>
                </a:solidFill>
                <a:latin typeface="EB Garamond"/>
                <a:ea typeface="EB Garamond"/>
                <a:cs typeface="EB Garamond"/>
                <a:sym typeface="EB Garamond"/>
              </a:rPr>
              <a:t>Presented by </a:t>
            </a:r>
            <a:r>
              <a:rPr lang="ru" sz="1100">
                <a:latin typeface="EB Garamond"/>
                <a:ea typeface="EB Garamond"/>
                <a:cs typeface="EB Garamond"/>
                <a:sym typeface="EB Garamond"/>
              </a:rPr>
              <a:t>Wanda Jones</a:t>
            </a:r>
            <a:endParaRPr sz="1100">
              <a:latin typeface="EB Garamond"/>
              <a:ea typeface="EB Garamond"/>
              <a:cs typeface="EB Garamond"/>
              <a:sym typeface="EB Garamond"/>
            </a:endParaRPr>
          </a:p>
        </p:txBody>
      </p:sp>
      <p:sp>
        <p:nvSpPr>
          <p:cNvPr id="190" name="Google Shape;190;p18"/>
          <p:cNvSpPr txBox="1"/>
          <p:nvPr/>
        </p:nvSpPr>
        <p:spPr>
          <a:xfrm>
            <a:off x="5033400" y="8161085"/>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Consent</a:t>
            </a:r>
            <a:endParaRPr sz="1100">
              <a:latin typeface="EB Garamond"/>
              <a:ea typeface="EB Garamond"/>
              <a:cs typeface="EB Garamond"/>
              <a:sym typeface="EB Garamond"/>
            </a:endParaRPr>
          </a:p>
        </p:txBody>
      </p:sp>
      <p:sp>
        <p:nvSpPr>
          <p:cNvPr id="191" name="Google Shape;191;p18"/>
          <p:cNvSpPr txBox="1"/>
          <p:nvPr/>
        </p:nvSpPr>
        <p:spPr>
          <a:xfrm>
            <a:off x="5033400" y="8465229"/>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Exchange of vows</a:t>
            </a:r>
            <a:endParaRPr sz="1100">
              <a:latin typeface="EB Garamond"/>
              <a:ea typeface="EB Garamond"/>
              <a:cs typeface="EB Garamond"/>
              <a:sym typeface="EB Garamond"/>
            </a:endParaRPr>
          </a:p>
        </p:txBody>
      </p:sp>
      <p:sp>
        <p:nvSpPr>
          <p:cNvPr id="192" name="Google Shape;192;p18"/>
          <p:cNvSpPr txBox="1"/>
          <p:nvPr/>
        </p:nvSpPr>
        <p:spPr>
          <a:xfrm>
            <a:off x="5033400" y="5557419"/>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Presentation of the Bridesmaids</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Alisha Young</a:t>
            </a:r>
            <a:endParaRPr sz="1100">
              <a:latin typeface="EB Garamond"/>
              <a:ea typeface="EB Garamond"/>
              <a:cs typeface="EB Garamond"/>
              <a:sym typeface="EB Garamond"/>
            </a:endParaRPr>
          </a:p>
        </p:txBody>
      </p:sp>
      <p:sp>
        <p:nvSpPr>
          <p:cNvPr id="193" name="Google Shape;193;p18"/>
          <p:cNvSpPr txBox="1"/>
          <p:nvPr/>
        </p:nvSpPr>
        <p:spPr>
          <a:xfrm>
            <a:off x="5033400" y="6056263"/>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Presentation of the Bride</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The Bridal March</a:t>
            </a:r>
            <a:endParaRPr sz="1100">
              <a:latin typeface="EB Garamond"/>
              <a:ea typeface="EB Garamond"/>
              <a:cs typeface="EB Garamond"/>
              <a:sym typeface="EB Garamond"/>
            </a:endParaRPr>
          </a:p>
        </p:txBody>
      </p:sp>
      <p:sp>
        <p:nvSpPr>
          <p:cNvPr id="194" name="Google Shape;194;p18"/>
          <p:cNvSpPr txBox="1"/>
          <p:nvPr/>
        </p:nvSpPr>
        <p:spPr>
          <a:xfrm>
            <a:off x="5033400" y="6859252"/>
            <a:ext cx="2166600" cy="4563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First Reading</a:t>
            </a:r>
            <a:endParaRPr b="1" sz="1100">
              <a:latin typeface="EB Garamond"/>
              <a:ea typeface="EB Garamond"/>
              <a:cs typeface="EB Garamond"/>
              <a:sym typeface="EB Garamond"/>
            </a:endParaRPr>
          </a:p>
          <a:p>
            <a:pPr indent="0" lvl="0" marL="0" rtl="0" algn="ctr">
              <a:lnSpc>
                <a:spcPct val="115000"/>
              </a:lnSpc>
              <a:spcBef>
                <a:spcPts val="0"/>
              </a:spcBef>
              <a:spcAft>
                <a:spcPts val="0"/>
              </a:spcAft>
              <a:buNone/>
            </a:pPr>
            <a:r>
              <a:rPr lang="ru" sz="1100">
                <a:latin typeface="EB Garamond"/>
                <a:ea typeface="EB Garamond"/>
                <a:cs typeface="EB Garamond"/>
                <a:sym typeface="EB Garamond"/>
              </a:rPr>
              <a:t>Presented by Nathan Garrison</a:t>
            </a:r>
            <a:endParaRPr sz="1100">
              <a:latin typeface="EB Garamond"/>
              <a:ea typeface="EB Garamond"/>
              <a:cs typeface="EB Garamond"/>
              <a:sym typeface="EB Garamond"/>
            </a:endParaRPr>
          </a:p>
        </p:txBody>
      </p:sp>
      <p:sp>
        <p:nvSpPr>
          <p:cNvPr id="195" name="Google Shape;195;p18"/>
          <p:cNvSpPr txBox="1"/>
          <p:nvPr/>
        </p:nvSpPr>
        <p:spPr>
          <a:xfrm>
            <a:off x="5033400" y="7856940"/>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Gospel &amp; Homily</a:t>
            </a:r>
            <a:endParaRPr sz="1100">
              <a:latin typeface="EB Garamond"/>
              <a:ea typeface="EB Garamond"/>
              <a:cs typeface="EB Garamond"/>
              <a:sym typeface="EB Garamond"/>
            </a:endParaRPr>
          </a:p>
        </p:txBody>
      </p:sp>
      <p:sp>
        <p:nvSpPr>
          <p:cNvPr id="196" name="Google Shape;196;p18"/>
          <p:cNvSpPr txBox="1"/>
          <p:nvPr/>
        </p:nvSpPr>
        <p:spPr>
          <a:xfrm>
            <a:off x="5033400" y="8769373"/>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Blessing &amp; Exchange of ring</a:t>
            </a:r>
            <a:endParaRPr sz="1100">
              <a:latin typeface="EB Garamond"/>
              <a:ea typeface="EB Garamond"/>
              <a:cs typeface="EB Garamond"/>
              <a:sym typeface="EB Garamond"/>
            </a:endParaRPr>
          </a:p>
        </p:txBody>
      </p:sp>
      <p:sp>
        <p:nvSpPr>
          <p:cNvPr id="197" name="Google Shape;197;p18"/>
          <p:cNvSpPr txBox="1"/>
          <p:nvPr/>
        </p:nvSpPr>
        <p:spPr>
          <a:xfrm>
            <a:off x="5033400" y="9073517"/>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The lord’s prayer</a:t>
            </a:r>
            <a:endParaRPr sz="1100">
              <a:latin typeface="EB Garamond"/>
              <a:ea typeface="EB Garamond"/>
              <a:cs typeface="EB Garamond"/>
              <a:sym typeface="EB Garamond"/>
            </a:endParaRPr>
          </a:p>
        </p:txBody>
      </p:sp>
      <p:sp>
        <p:nvSpPr>
          <p:cNvPr id="198" name="Google Shape;198;p18"/>
          <p:cNvSpPr txBox="1"/>
          <p:nvPr/>
        </p:nvSpPr>
        <p:spPr>
          <a:xfrm>
            <a:off x="5033400" y="9377662"/>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Nuptial blessing</a:t>
            </a:r>
            <a:endParaRPr sz="1100">
              <a:latin typeface="EB Garamond"/>
              <a:ea typeface="EB Garamond"/>
              <a:cs typeface="EB Garamond"/>
              <a:sym typeface="EB Garamond"/>
            </a:endParaRPr>
          </a:p>
        </p:txBody>
      </p:sp>
      <p:sp>
        <p:nvSpPr>
          <p:cNvPr id="199" name="Google Shape;199;p18"/>
          <p:cNvSpPr txBox="1"/>
          <p:nvPr/>
        </p:nvSpPr>
        <p:spPr>
          <a:xfrm>
            <a:off x="5033400" y="9681806"/>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Recessional</a:t>
            </a:r>
            <a:endParaRPr sz="1100">
              <a:latin typeface="EB Garamond"/>
              <a:ea typeface="EB Garamond"/>
              <a:cs typeface="EB Garamond"/>
              <a:sym typeface="EB Garamond"/>
            </a:endParaRPr>
          </a:p>
        </p:txBody>
      </p:sp>
      <p:sp>
        <p:nvSpPr>
          <p:cNvPr id="200" name="Google Shape;200;p18"/>
          <p:cNvSpPr txBox="1"/>
          <p:nvPr/>
        </p:nvSpPr>
        <p:spPr>
          <a:xfrm>
            <a:off x="5033400" y="9985950"/>
            <a:ext cx="2166600" cy="261600"/>
          </a:xfrm>
          <a:prstGeom prst="rect">
            <a:avLst/>
          </a:prstGeom>
          <a:noFill/>
          <a:ln>
            <a:noFill/>
          </a:ln>
        </p:spPr>
        <p:txBody>
          <a:bodyPr anchorCtr="0" anchor="t" bIns="91425" lIns="91425" spcFirstLastPara="1" rIns="91425" wrap="square" tIns="0">
            <a:spAutoFit/>
          </a:bodyPr>
          <a:lstStyle/>
          <a:p>
            <a:pPr indent="0" lvl="0" marL="0" rtl="0" algn="ctr">
              <a:lnSpc>
                <a:spcPct val="115000"/>
              </a:lnSpc>
              <a:spcBef>
                <a:spcPts val="0"/>
              </a:spcBef>
              <a:spcAft>
                <a:spcPts val="0"/>
              </a:spcAft>
              <a:buNone/>
            </a:pPr>
            <a:r>
              <a:rPr b="1" lang="ru" sz="1100">
                <a:latin typeface="EB Garamond"/>
                <a:ea typeface="EB Garamond"/>
                <a:cs typeface="EB Garamond"/>
                <a:sym typeface="EB Garamond"/>
              </a:rPr>
              <a:t>Receiving line</a:t>
            </a:r>
            <a:endParaRPr sz="1100">
              <a:latin typeface="EB Garamond"/>
              <a:ea typeface="EB Garamond"/>
              <a:cs typeface="EB Garamond"/>
              <a:sym typeface="EB Garamond"/>
            </a:endParaRPr>
          </a:p>
        </p:txBody>
      </p:sp>
      <p:sp>
        <p:nvSpPr>
          <p:cNvPr id="201" name="Google Shape;201;p18"/>
          <p:cNvSpPr txBox="1"/>
          <p:nvPr/>
        </p:nvSpPr>
        <p:spPr>
          <a:xfrm>
            <a:off x="5173950" y="1101538"/>
            <a:ext cx="1885500" cy="384900"/>
          </a:xfrm>
          <a:prstGeom prst="rect">
            <a:avLst/>
          </a:prstGeom>
          <a:noFill/>
          <a:ln>
            <a:noFill/>
          </a:ln>
        </p:spPr>
        <p:txBody>
          <a:bodyPr anchorCtr="0" anchor="t" bIns="91425" lIns="91425" spcFirstLastPara="1" rIns="91425" wrap="square" tIns="0">
            <a:spAutoFit/>
          </a:bodyPr>
          <a:lstStyle/>
          <a:p>
            <a:pPr indent="0" lvl="0" marL="0" rtl="0" algn="ctr">
              <a:spcBef>
                <a:spcPts val="0"/>
              </a:spcBef>
              <a:spcAft>
                <a:spcPts val="0"/>
              </a:spcAft>
              <a:buNone/>
            </a:pPr>
            <a:r>
              <a:rPr b="1" lang="ru" sz="1900">
                <a:latin typeface="Playfair Display"/>
                <a:ea typeface="Playfair Display"/>
                <a:cs typeface="Playfair Display"/>
                <a:sym typeface="Playfair Display"/>
              </a:rPr>
              <a:t>For our guests</a:t>
            </a:r>
            <a:endParaRPr b="1" sz="1900">
              <a:latin typeface="Playfair Display"/>
              <a:ea typeface="Playfair Display"/>
              <a:cs typeface="Playfair Display"/>
              <a:sym typeface="Playfair Display"/>
            </a:endParaRPr>
          </a:p>
        </p:txBody>
      </p:sp>
      <p:sp>
        <p:nvSpPr>
          <p:cNvPr id="202" name="Google Shape;202;p18"/>
          <p:cNvSpPr txBox="1"/>
          <p:nvPr/>
        </p:nvSpPr>
        <p:spPr>
          <a:xfrm>
            <a:off x="5165500" y="1455838"/>
            <a:ext cx="1885200" cy="2885400"/>
          </a:xfrm>
          <a:prstGeom prst="rect">
            <a:avLst/>
          </a:prstGeom>
          <a:noFill/>
          <a:ln>
            <a:noFill/>
          </a:ln>
        </p:spPr>
        <p:txBody>
          <a:bodyPr anchorCtr="0" anchor="t" bIns="91425" lIns="0" spcFirstLastPara="1" rIns="0" wrap="square" tIns="91425">
            <a:spAutoFit/>
          </a:bodyPr>
          <a:lstStyle/>
          <a:p>
            <a:pPr indent="0" lvl="0" marL="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Donec sagittis condimentum purus, consectetuer adipiscing elit, sed diam nonummy nibh euismod tincidunt adipiscing elit. Lorem ipsum dolor sit amet, consectetuer adipiscing elit, sed diam nonummy nibh euismod tincidunt nibh euismod tincidunt.</a:t>
            </a:r>
            <a:endParaRPr sz="11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ru" sz="1100">
                <a:solidFill>
                  <a:schemeClr val="dk1"/>
                </a:solidFill>
                <a:latin typeface="EB Garamond"/>
                <a:ea typeface="EB Garamond"/>
                <a:cs typeface="EB Garamond"/>
                <a:sym typeface="EB Garamond"/>
              </a:rPr>
              <a:t>Nam consequat sodales dui non congue. In hac habitasse platea dictumst. Fusce nec velit sapien. Vestibulum ante ipsum primis in faucibus orci luctus et ultrices posuere cubilia curae.</a:t>
            </a:r>
            <a:endParaRPr sz="1100">
              <a:solidFill>
                <a:schemeClr val="dk1"/>
              </a:solidFill>
              <a:latin typeface="EB Garamond"/>
              <a:ea typeface="EB Garamond"/>
              <a:cs typeface="EB Garamond"/>
              <a:sym typeface="EB Garamond"/>
            </a:endParaRPr>
          </a:p>
        </p:txBody>
      </p:sp>
      <p:cxnSp>
        <p:nvCxnSpPr>
          <p:cNvPr id="203" name="Google Shape;203;p18"/>
          <p:cNvCxnSpPr/>
          <p:nvPr/>
        </p:nvCxnSpPr>
        <p:spPr>
          <a:xfrm>
            <a:off x="359188" y="6111275"/>
            <a:ext cx="4514400" cy="0"/>
          </a:xfrm>
          <a:prstGeom prst="straightConnector1">
            <a:avLst/>
          </a:prstGeom>
          <a:noFill/>
          <a:ln cap="flat" cmpd="sng" w="9525">
            <a:solidFill>
              <a:schemeClr val="dk2"/>
            </a:solidFill>
            <a:prstDash val="solid"/>
            <a:round/>
            <a:headEnd len="med" w="med" type="none"/>
            <a:tailEnd len="med" w="med" type="none"/>
          </a:ln>
        </p:spPr>
      </p:cxnSp>
      <p:cxnSp>
        <p:nvCxnSpPr>
          <p:cNvPr id="204" name="Google Shape;204;p18"/>
          <p:cNvCxnSpPr/>
          <p:nvPr/>
        </p:nvCxnSpPr>
        <p:spPr>
          <a:xfrm>
            <a:off x="359188" y="6753200"/>
            <a:ext cx="4514400" cy="0"/>
          </a:xfrm>
          <a:prstGeom prst="straightConnector1">
            <a:avLst/>
          </a:prstGeom>
          <a:noFill/>
          <a:ln cap="flat" cmpd="sng" w="9525">
            <a:solidFill>
              <a:schemeClr val="dk2"/>
            </a:solidFill>
            <a:prstDash val="solid"/>
            <a:round/>
            <a:headEnd len="med" w="med" type="none"/>
            <a:tailEnd len="med" w="med" type="none"/>
          </a:ln>
        </p:spPr>
      </p:cxnSp>
      <p:sp>
        <p:nvSpPr>
          <p:cNvPr id="205" name="Google Shape;205;p18"/>
          <p:cNvSpPr txBox="1"/>
          <p:nvPr/>
        </p:nvSpPr>
        <p:spPr>
          <a:xfrm>
            <a:off x="657888" y="6267200"/>
            <a:ext cx="3911700" cy="415500"/>
          </a:xfrm>
          <a:prstGeom prst="rect">
            <a:avLst/>
          </a:prstGeom>
          <a:noFill/>
          <a:ln>
            <a:noFill/>
          </a:ln>
        </p:spPr>
        <p:txBody>
          <a:bodyPr anchorCtr="0" anchor="t" bIns="91425" lIns="91425" spcFirstLastPara="1" rIns="91425" wrap="square" tIns="0">
            <a:spAutoFit/>
          </a:bodyPr>
          <a:lstStyle/>
          <a:p>
            <a:pPr indent="0" lvl="0" marL="0" rtl="0" algn="ctr">
              <a:spcBef>
                <a:spcPts val="0"/>
              </a:spcBef>
              <a:spcAft>
                <a:spcPts val="0"/>
              </a:spcAft>
              <a:buNone/>
            </a:pPr>
            <a:r>
              <a:rPr b="1" lang="ru" sz="2100">
                <a:latin typeface="Playfair Display"/>
                <a:ea typeface="Playfair Display"/>
                <a:cs typeface="Playfair Display"/>
                <a:sym typeface="Playfair Display"/>
              </a:rPr>
              <a:t>With love Dylan and Emma</a:t>
            </a:r>
            <a:endParaRPr b="1" sz="2100">
              <a:latin typeface="Playfair Display"/>
              <a:ea typeface="Playfair Display"/>
              <a:cs typeface="Playfair Display"/>
              <a:sym typeface="Playfair Display"/>
            </a:endParaRPr>
          </a:p>
        </p:txBody>
      </p:sp>
      <p:pic>
        <p:nvPicPr>
          <p:cNvPr id="206" name="Google Shape;206;p18"/>
          <p:cNvPicPr preferRelativeResize="0"/>
          <p:nvPr/>
        </p:nvPicPr>
        <p:blipFill rotWithShape="1">
          <a:blip r:embed="rId3">
            <a:alphaModFix/>
          </a:blip>
          <a:srcRect b="0" l="2791" r="2250" t="0"/>
          <a:stretch/>
        </p:blipFill>
        <p:spPr>
          <a:xfrm>
            <a:off x="359188" y="6956550"/>
            <a:ext cx="4514400" cy="3169149"/>
          </a:xfrm>
          <a:prstGeom prst="rect">
            <a:avLst/>
          </a:prstGeom>
          <a:noFill/>
          <a:ln>
            <a:noFill/>
          </a:ln>
        </p:spPr>
      </p:pic>
      <p:cxnSp>
        <p:nvCxnSpPr>
          <p:cNvPr id="207" name="Google Shape;207;p18"/>
          <p:cNvCxnSpPr/>
          <p:nvPr/>
        </p:nvCxnSpPr>
        <p:spPr>
          <a:xfrm>
            <a:off x="5177725" y="4446775"/>
            <a:ext cx="18717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