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llison"/>
      <p:regular r:id="rId7"/>
    </p:embeddedFont>
    <p:embeddedFont>
      <p:font typeface="Water Brush"/>
      <p:regular r:id="rId8"/>
    </p:embeddedFont>
    <p:embeddedFont>
      <p:font typeface="Forum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4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48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r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lison-regular.fntdata"/><Relationship Id="rId8" Type="http://schemas.openxmlformats.org/officeDocument/2006/relationships/font" Target="fonts/WaterBrush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8F9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115760"/>
            <a:ext cx="7560003" cy="1576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1"/>
            <a:ext cx="7560003" cy="220007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18750" y="1622823"/>
            <a:ext cx="67224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100">
                <a:solidFill>
                  <a:srgbClr val="423930"/>
                </a:solidFill>
                <a:latin typeface="Water Brush"/>
                <a:ea typeface="Water Brush"/>
                <a:cs typeface="Water Brush"/>
                <a:sym typeface="Water Brush"/>
              </a:rPr>
              <a:t>Wedding</a:t>
            </a:r>
            <a:endParaRPr sz="12100">
              <a:solidFill>
                <a:srgbClr val="423930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437326" y="2716049"/>
            <a:ext cx="47235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0">
                <a:solidFill>
                  <a:srgbClr val="81C478"/>
                </a:solidFill>
                <a:latin typeface="Allison"/>
                <a:ea typeface="Allison"/>
                <a:cs typeface="Allison"/>
                <a:sym typeface="Allison"/>
              </a:rPr>
              <a:t>Bucket List</a:t>
            </a:r>
            <a:endParaRPr sz="8000">
              <a:solidFill>
                <a:srgbClr val="81C478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585400" y="4517925"/>
            <a:ext cx="3180675" cy="431100"/>
            <a:chOff x="585400" y="4517925"/>
            <a:chExt cx="3180675" cy="431100"/>
          </a:xfrm>
        </p:grpSpPr>
        <p:pic>
          <p:nvPicPr>
            <p:cNvPr id="60" name="Google Shape;6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1" name="Google Shape;61;p13"/>
            <p:cNvSpPr txBox="1"/>
            <p:nvPr/>
          </p:nvSpPr>
          <p:spPr>
            <a:xfrm>
              <a:off x="857875" y="4517925"/>
              <a:ext cx="2908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HAVE ANNIVERSARY PHOTOS 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TAKEN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585400" y="5067972"/>
            <a:ext cx="3180675" cy="431100"/>
            <a:chOff x="585400" y="4517925"/>
            <a:chExt cx="3180675" cy="431100"/>
          </a:xfrm>
        </p:grpSpPr>
        <p:pic>
          <p:nvPicPr>
            <p:cNvPr id="63" name="Google Shape;6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4" name="Google Shape;64;p13"/>
            <p:cNvSpPr txBox="1"/>
            <p:nvPr/>
          </p:nvSpPr>
          <p:spPr>
            <a:xfrm>
              <a:off x="857875" y="4517925"/>
              <a:ext cx="2908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PLAN A SURPRISE DATE FOR EACH OTHER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585400" y="5618019"/>
            <a:ext cx="3180675" cy="215400"/>
            <a:chOff x="585400" y="4517925"/>
            <a:chExt cx="3180675" cy="215400"/>
          </a:xfrm>
        </p:grpSpPr>
        <p:pic>
          <p:nvPicPr>
            <p:cNvPr id="66" name="Google Shape;6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Google Shape;67;p13"/>
            <p:cNvSpPr txBox="1"/>
            <p:nvPr/>
          </p:nvSpPr>
          <p:spPr>
            <a:xfrm>
              <a:off x="857875" y="45179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MAKE A GOALS LIST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585400" y="5952365"/>
            <a:ext cx="3180675" cy="215400"/>
            <a:chOff x="585400" y="4289325"/>
            <a:chExt cx="3180675" cy="215400"/>
          </a:xfrm>
        </p:grpSpPr>
        <p:pic>
          <p:nvPicPr>
            <p:cNvPr id="69" name="Google Shape;6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0" name="Google Shape;70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GROW SOMETHING YOU CAN EAT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585400" y="6286712"/>
            <a:ext cx="3180675" cy="215400"/>
            <a:chOff x="585400" y="4517925"/>
            <a:chExt cx="3180675" cy="215400"/>
          </a:xfrm>
        </p:grpSpPr>
        <p:pic>
          <p:nvPicPr>
            <p:cNvPr id="72" name="Google Shape;7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3" name="Google Shape;73;p13"/>
            <p:cNvSpPr txBox="1"/>
            <p:nvPr/>
          </p:nvSpPr>
          <p:spPr>
            <a:xfrm>
              <a:off x="857875" y="45179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REDECORATE YOUR BEDROOM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585400" y="6621059"/>
            <a:ext cx="3180675" cy="215400"/>
            <a:chOff x="585400" y="4289325"/>
            <a:chExt cx="3180675" cy="215400"/>
          </a:xfrm>
        </p:grpSpPr>
        <p:pic>
          <p:nvPicPr>
            <p:cNvPr id="75" name="Google Shape;7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6" name="Google Shape;76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TAKE THE TRAIN SOMEWHERE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585400" y="6955406"/>
            <a:ext cx="3180675" cy="215400"/>
            <a:chOff x="585400" y="4517925"/>
            <a:chExt cx="3180675" cy="215400"/>
          </a:xfrm>
        </p:grpSpPr>
        <p:pic>
          <p:nvPicPr>
            <p:cNvPr id="78" name="Google Shape;7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9" name="Google Shape;79;p13"/>
            <p:cNvSpPr txBox="1"/>
            <p:nvPr/>
          </p:nvSpPr>
          <p:spPr>
            <a:xfrm>
              <a:off x="857875" y="45179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WATCH AN OLD MOVIE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585400" y="7289752"/>
            <a:ext cx="3180675" cy="215400"/>
            <a:chOff x="585400" y="4289325"/>
            <a:chExt cx="3180675" cy="215400"/>
          </a:xfrm>
        </p:grpSpPr>
        <p:pic>
          <p:nvPicPr>
            <p:cNvPr id="81" name="Google Shape;8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2" name="Google Shape;82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COOK TOGETHER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585400" y="7624099"/>
            <a:ext cx="3180675" cy="431100"/>
            <a:chOff x="585400" y="4289335"/>
            <a:chExt cx="3180675" cy="431100"/>
          </a:xfrm>
        </p:grpSpPr>
        <p:pic>
          <p:nvPicPr>
            <p:cNvPr id="84" name="Google Shape;84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p13"/>
            <p:cNvSpPr txBox="1"/>
            <p:nvPr/>
          </p:nvSpPr>
          <p:spPr>
            <a:xfrm>
              <a:off x="857875" y="4289335"/>
              <a:ext cx="2908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PRINT WEDDING PHOTOS TO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GIVE AS GIFTS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86" name="Google Shape;86;p13"/>
          <p:cNvGrpSpPr/>
          <p:nvPr/>
        </p:nvGrpSpPr>
        <p:grpSpPr>
          <a:xfrm>
            <a:off x="585400" y="8174146"/>
            <a:ext cx="3180675" cy="215400"/>
            <a:chOff x="585400" y="4289325"/>
            <a:chExt cx="3180675" cy="215400"/>
          </a:xfrm>
        </p:grpSpPr>
        <p:pic>
          <p:nvPicPr>
            <p:cNvPr id="87" name="Google Shape;8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CAMP IN YOUR LIVING ROOM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585400" y="8508493"/>
            <a:ext cx="3180675" cy="215400"/>
            <a:chOff x="585400" y="4289325"/>
            <a:chExt cx="3180675" cy="215400"/>
          </a:xfrm>
        </p:grpSpPr>
        <p:pic>
          <p:nvPicPr>
            <p:cNvPr id="90" name="Google Shape;9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STAY IN A B&amp;B RESORT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92" name="Google Shape;92;p13"/>
          <p:cNvGrpSpPr/>
          <p:nvPr/>
        </p:nvGrpSpPr>
        <p:grpSpPr>
          <a:xfrm>
            <a:off x="585400" y="8842840"/>
            <a:ext cx="3180675" cy="215400"/>
            <a:chOff x="585400" y="4289325"/>
            <a:chExt cx="3180675" cy="215400"/>
          </a:xfrm>
        </p:grpSpPr>
        <p:pic>
          <p:nvPicPr>
            <p:cNvPr id="93" name="Google Shape;9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4" name="Google Shape;94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SET-UP A HAMMOCK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4192476" y="4517925"/>
            <a:ext cx="3180675" cy="431100"/>
            <a:chOff x="585400" y="4517925"/>
            <a:chExt cx="3180675" cy="431100"/>
          </a:xfrm>
        </p:grpSpPr>
        <p:pic>
          <p:nvPicPr>
            <p:cNvPr id="96" name="Google Shape;9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97;p13"/>
            <p:cNvSpPr txBox="1"/>
            <p:nvPr/>
          </p:nvSpPr>
          <p:spPr>
            <a:xfrm>
              <a:off x="857875" y="4517925"/>
              <a:ext cx="2908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KEEP TRACK IN A MAP OF WHERE 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YOU HAVE BEEN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98" name="Google Shape;98;p13"/>
          <p:cNvGrpSpPr/>
          <p:nvPr/>
        </p:nvGrpSpPr>
        <p:grpSpPr>
          <a:xfrm>
            <a:off x="4192476" y="5067972"/>
            <a:ext cx="3180675" cy="431100"/>
            <a:chOff x="585400" y="4517925"/>
            <a:chExt cx="3180675" cy="431100"/>
          </a:xfrm>
        </p:grpSpPr>
        <p:pic>
          <p:nvPicPr>
            <p:cNvPr id="99" name="Google Shape;9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3"/>
            <p:cNvSpPr txBox="1"/>
            <p:nvPr/>
          </p:nvSpPr>
          <p:spPr>
            <a:xfrm>
              <a:off x="857875" y="4517925"/>
              <a:ext cx="2908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DRIVE AROUND TO LOOK AT CHRISTMAS LIGHTS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4192476" y="5618019"/>
            <a:ext cx="3180675" cy="215400"/>
            <a:chOff x="585400" y="4517925"/>
            <a:chExt cx="3180675" cy="215400"/>
          </a:xfrm>
        </p:grpSpPr>
        <p:pic>
          <p:nvPicPr>
            <p:cNvPr id="102" name="Google Shape;10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3" name="Google Shape;103;p13"/>
            <p:cNvSpPr txBox="1"/>
            <p:nvPr/>
          </p:nvSpPr>
          <p:spPr>
            <a:xfrm>
              <a:off x="857875" y="45179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TAKE A NEW CLASS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04" name="Google Shape;104;p13"/>
          <p:cNvGrpSpPr/>
          <p:nvPr/>
        </p:nvGrpSpPr>
        <p:grpSpPr>
          <a:xfrm>
            <a:off x="4192476" y="5952365"/>
            <a:ext cx="3180675" cy="215400"/>
            <a:chOff x="585400" y="4289325"/>
            <a:chExt cx="3180675" cy="215400"/>
          </a:xfrm>
        </p:grpSpPr>
        <p:pic>
          <p:nvPicPr>
            <p:cNvPr id="105" name="Google Shape;105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6" name="Google Shape;106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START A TRADITION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07" name="Google Shape;107;p13"/>
          <p:cNvGrpSpPr/>
          <p:nvPr/>
        </p:nvGrpSpPr>
        <p:grpSpPr>
          <a:xfrm>
            <a:off x="4192476" y="6286712"/>
            <a:ext cx="3180675" cy="215400"/>
            <a:chOff x="585400" y="4517925"/>
            <a:chExt cx="3180675" cy="215400"/>
          </a:xfrm>
        </p:grpSpPr>
        <p:pic>
          <p:nvPicPr>
            <p:cNvPr id="108" name="Google Shape;10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Google Shape;109;p13"/>
            <p:cNvSpPr txBox="1"/>
            <p:nvPr/>
          </p:nvSpPr>
          <p:spPr>
            <a:xfrm>
              <a:off x="857875" y="45179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READ A BOOK SERIES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4192476" y="6621059"/>
            <a:ext cx="3180675" cy="215400"/>
            <a:chOff x="585400" y="4289325"/>
            <a:chExt cx="3180675" cy="215400"/>
          </a:xfrm>
        </p:grpSpPr>
        <p:pic>
          <p:nvPicPr>
            <p:cNvPr id="111" name="Google Shape;111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2" name="Google Shape;112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TAKE BLACK &amp; WHITE PHOTO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4192476" y="6955406"/>
            <a:ext cx="3180675" cy="215400"/>
            <a:chOff x="585400" y="4517925"/>
            <a:chExt cx="3180675" cy="215400"/>
          </a:xfrm>
        </p:grpSpPr>
        <p:pic>
          <p:nvPicPr>
            <p:cNvPr id="114" name="Google Shape;114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5321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5" name="Google Shape;115;p13"/>
            <p:cNvSpPr txBox="1"/>
            <p:nvPr/>
          </p:nvSpPr>
          <p:spPr>
            <a:xfrm>
              <a:off x="857875" y="45179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FIND A TV SHOW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16" name="Google Shape;116;p13"/>
          <p:cNvGrpSpPr/>
          <p:nvPr/>
        </p:nvGrpSpPr>
        <p:grpSpPr>
          <a:xfrm>
            <a:off x="4192476" y="7289752"/>
            <a:ext cx="3180675" cy="215400"/>
            <a:chOff x="585400" y="4289325"/>
            <a:chExt cx="3180675" cy="215400"/>
          </a:xfrm>
        </p:grpSpPr>
        <p:pic>
          <p:nvPicPr>
            <p:cNvPr id="117" name="Google Shape;11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8" name="Google Shape;118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DINE AT A NEW RESTAURANT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19" name="Google Shape;119;p13"/>
          <p:cNvGrpSpPr/>
          <p:nvPr/>
        </p:nvGrpSpPr>
        <p:grpSpPr>
          <a:xfrm>
            <a:off x="4192476" y="7624099"/>
            <a:ext cx="3180675" cy="431100"/>
            <a:chOff x="585400" y="4289335"/>
            <a:chExt cx="3180675" cy="431100"/>
          </a:xfrm>
        </p:grpSpPr>
        <p:pic>
          <p:nvPicPr>
            <p:cNvPr id="120" name="Google Shape;12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1" name="Google Shape;121;p13"/>
            <p:cNvSpPr txBox="1"/>
            <p:nvPr/>
          </p:nvSpPr>
          <p:spPr>
            <a:xfrm>
              <a:off x="857875" y="4289335"/>
              <a:ext cx="2908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WRITE DOWN 12 REASONS YOU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LOVE EACH OTHER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22" name="Google Shape;122;p13"/>
          <p:cNvGrpSpPr/>
          <p:nvPr/>
        </p:nvGrpSpPr>
        <p:grpSpPr>
          <a:xfrm>
            <a:off x="4192476" y="8174146"/>
            <a:ext cx="3180675" cy="215400"/>
            <a:chOff x="585400" y="4289325"/>
            <a:chExt cx="3180675" cy="215400"/>
          </a:xfrm>
        </p:grpSpPr>
        <p:pic>
          <p:nvPicPr>
            <p:cNvPr id="123" name="Google Shape;123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4" name="Google Shape;124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ENJOY BREAKFAST IN BED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4192476" y="8508493"/>
            <a:ext cx="3180675" cy="215400"/>
            <a:chOff x="585400" y="4289325"/>
            <a:chExt cx="3180675" cy="215400"/>
          </a:xfrm>
        </p:grpSpPr>
        <p:pic>
          <p:nvPicPr>
            <p:cNvPr id="126" name="Google Shape;126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7" name="Google Shape;127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LEAVE A LOVE NOTE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  <p:grpSp>
        <p:nvGrpSpPr>
          <p:cNvPr id="128" name="Google Shape;128;p13"/>
          <p:cNvGrpSpPr/>
          <p:nvPr/>
        </p:nvGrpSpPr>
        <p:grpSpPr>
          <a:xfrm>
            <a:off x="4192476" y="8842840"/>
            <a:ext cx="3180675" cy="215400"/>
            <a:chOff x="585400" y="4289325"/>
            <a:chExt cx="3180675" cy="215400"/>
          </a:xfrm>
        </p:grpSpPr>
        <p:pic>
          <p:nvPicPr>
            <p:cNvPr id="129" name="Google Shape;12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85400" y="4303574"/>
              <a:ext cx="189675" cy="18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0" name="Google Shape;130;p13"/>
            <p:cNvSpPr txBox="1"/>
            <p:nvPr/>
          </p:nvSpPr>
          <p:spPr>
            <a:xfrm>
              <a:off x="857875" y="4289325"/>
              <a:ext cx="29082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1D1D1B"/>
                  </a:solidFill>
                  <a:latin typeface="Forum"/>
                  <a:ea typeface="Forum"/>
                  <a:cs typeface="Forum"/>
                  <a:sym typeface="Forum"/>
                </a:rPr>
                <a:t>TAKE A SPONTANEOUS TRIP</a:t>
              </a:r>
              <a:endParaRPr>
                <a:solidFill>
                  <a:srgbClr val="1D1D1B"/>
                </a:solidFill>
                <a:latin typeface="Forum"/>
                <a:ea typeface="Forum"/>
                <a:cs typeface="Forum"/>
                <a:sym typeface="Forum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