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8229600" cx="3657600"/>
  <p:notesSz cx="6858000" cy="9144000"/>
  <p:embeddedFontLst>
    <p:embeddedFont>
      <p:font typeface="Allison"/>
      <p:regular r:id="rId7"/>
    </p:embeddedFont>
    <p:embeddedFont>
      <p:font typeface="Water Brush"/>
      <p:regular r:id="rId8"/>
    </p:embeddedFont>
    <p:embeddedFont>
      <p:font typeface="Forum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592">
          <p15:clr>
            <a:srgbClr val="A4A3A4"/>
          </p15:clr>
        </p15:guide>
        <p15:guide id="2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592" orient="horz"/>
        <p:guide pos="115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r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llison-regular.fntdata"/><Relationship Id="rId8" Type="http://schemas.openxmlformats.org/officeDocument/2006/relationships/font" Target="fonts/WaterBrush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667328" y="685800"/>
            <a:ext cx="1524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667328" y="685800"/>
            <a:ext cx="1524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24683" y="1191320"/>
            <a:ext cx="3408300" cy="328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24680" y="4534600"/>
            <a:ext cx="3408300" cy="126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24680" y="1769800"/>
            <a:ext cx="3408300" cy="31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24680" y="5043560"/>
            <a:ext cx="3408300" cy="208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24680" y="3441360"/>
            <a:ext cx="3408300" cy="134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24680" y="1843960"/>
            <a:ext cx="3408300" cy="54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24680" y="1843960"/>
            <a:ext cx="1599900" cy="54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932960" y="1843960"/>
            <a:ext cx="1599900" cy="54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24680" y="888960"/>
            <a:ext cx="1123200" cy="12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24680" y="2223360"/>
            <a:ext cx="1123200" cy="508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96100" y="720240"/>
            <a:ext cx="2547000" cy="6545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828800" y="-200"/>
            <a:ext cx="1828800" cy="822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06200" y="1973080"/>
            <a:ext cx="1618200" cy="237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06200" y="4484920"/>
            <a:ext cx="1618200" cy="197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975800" y="1158520"/>
            <a:ext cx="1534800" cy="591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24680" y="6768920"/>
            <a:ext cx="2399400" cy="96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4680" y="1843960"/>
            <a:ext cx="3408300" cy="546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657600" cy="82296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9"/>
            <a:ext cx="3657601" cy="2849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379641"/>
            <a:ext cx="3657601" cy="284996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-13600" y="510175"/>
            <a:ext cx="36849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200">
                <a:solidFill>
                  <a:srgbClr val="423930"/>
                </a:solidFill>
                <a:latin typeface="Water Brush"/>
                <a:ea typeface="Water Brush"/>
                <a:cs typeface="Water Brush"/>
                <a:sym typeface="Water Brush"/>
              </a:rPr>
              <a:t>Menu</a:t>
            </a:r>
            <a:endParaRPr sz="9200">
              <a:solidFill>
                <a:srgbClr val="423930"/>
              </a:solidFill>
              <a:latin typeface="Water Brush"/>
              <a:ea typeface="Water Brush"/>
              <a:cs typeface="Water Brush"/>
              <a:sym typeface="Water Brush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76000" y="1303600"/>
            <a:ext cx="27057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800">
                <a:solidFill>
                  <a:srgbClr val="95775A"/>
                </a:solidFill>
                <a:latin typeface="Allison"/>
                <a:ea typeface="Allison"/>
                <a:cs typeface="Allison"/>
                <a:sym typeface="Allison"/>
              </a:rPr>
              <a:t>drink</a:t>
            </a:r>
            <a:endParaRPr sz="6800">
              <a:solidFill>
                <a:srgbClr val="95775A"/>
              </a:solidFill>
              <a:latin typeface="Allison"/>
              <a:ea typeface="Allison"/>
              <a:cs typeface="Allison"/>
              <a:sym typeface="Allison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65500" y="2891350"/>
            <a:ext cx="1726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423930"/>
                </a:solidFill>
                <a:latin typeface="Water Brush"/>
                <a:ea typeface="Water Brush"/>
                <a:cs typeface="Water Brush"/>
                <a:sym typeface="Water Brush"/>
              </a:rPr>
              <a:t>Beer</a:t>
            </a:r>
            <a:endParaRPr sz="3000">
              <a:solidFill>
                <a:srgbClr val="423930"/>
              </a:solidFill>
              <a:latin typeface="Water Brush"/>
              <a:ea typeface="Water Brush"/>
              <a:cs typeface="Water Brush"/>
              <a:sym typeface="Water Brush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62725" y="3347951"/>
            <a:ext cx="253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423930"/>
                </a:solidFill>
                <a:latin typeface="Forum"/>
                <a:ea typeface="Forum"/>
                <a:cs typeface="Forum"/>
                <a:sym typeface="Forum"/>
              </a:rPr>
              <a:t>CALIFORNIA ALE, CORONA, COORS LIGHT, HEINEKEN, MILLEER LIGHT, DOS EQUIS, BUD LIGHT</a:t>
            </a:r>
            <a:endParaRPr sz="800">
              <a:solidFill>
                <a:srgbClr val="423930"/>
              </a:solidFill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965500" y="3819331"/>
            <a:ext cx="1726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423930"/>
                </a:solidFill>
                <a:latin typeface="Water Brush"/>
                <a:ea typeface="Water Brush"/>
                <a:cs typeface="Water Brush"/>
                <a:sym typeface="Water Brush"/>
              </a:rPr>
              <a:t>Wine</a:t>
            </a:r>
            <a:endParaRPr sz="3000">
              <a:solidFill>
                <a:srgbClr val="423930"/>
              </a:solidFill>
              <a:latin typeface="Water Brush"/>
              <a:ea typeface="Water Brush"/>
              <a:cs typeface="Water Brush"/>
              <a:sym typeface="Water Brush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62725" y="4281031"/>
            <a:ext cx="253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800">
                <a:solidFill>
                  <a:srgbClr val="423930"/>
                </a:solidFill>
                <a:latin typeface="Forum"/>
                <a:ea typeface="Forum"/>
                <a:cs typeface="Forum"/>
                <a:sym typeface="Forum"/>
              </a:rPr>
              <a:t>PINOT GRIGIO CAVA, PINOT NOIR, MERLOT, CABERNET</a:t>
            </a:r>
            <a:endParaRPr sz="800">
              <a:solidFill>
                <a:srgbClr val="423930"/>
              </a:solidFill>
              <a:latin typeface="Forum"/>
              <a:ea typeface="Forum"/>
              <a:cs typeface="Forum"/>
              <a:sym typeface="For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423930"/>
                </a:solidFill>
                <a:latin typeface="Forum"/>
                <a:ea typeface="Forum"/>
                <a:cs typeface="Forum"/>
                <a:sym typeface="Forum"/>
              </a:rPr>
              <a:t>SAUVIGNON, CHARDONNAY, CHAMPAGNE</a:t>
            </a:r>
            <a:endParaRPr sz="800">
              <a:solidFill>
                <a:srgbClr val="423930"/>
              </a:solidFill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965500" y="4752436"/>
            <a:ext cx="1726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423930"/>
                </a:solidFill>
                <a:latin typeface="Water Brush"/>
                <a:ea typeface="Water Brush"/>
                <a:cs typeface="Water Brush"/>
                <a:sym typeface="Water Brush"/>
              </a:rPr>
              <a:t>Spirits</a:t>
            </a:r>
            <a:endParaRPr sz="3000">
              <a:solidFill>
                <a:srgbClr val="423930"/>
              </a:solidFill>
              <a:latin typeface="Water Brush"/>
              <a:ea typeface="Water Brush"/>
              <a:cs typeface="Water Brush"/>
              <a:sym typeface="Water Brush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62725" y="5224334"/>
            <a:ext cx="253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423930"/>
                </a:solidFill>
                <a:latin typeface="Forum"/>
                <a:ea typeface="Forum"/>
                <a:cs typeface="Forum"/>
                <a:sym typeface="Forum"/>
              </a:rPr>
              <a:t>ABSOLUT VODKA, JIM BEAM BOURBON, BACARDI RUM, JOHNNY WALKER</a:t>
            </a:r>
            <a:endParaRPr sz="800">
              <a:solidFill>
                <a:srgbClr val="423930"/>
              </a:solidFill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55700" y="5684048"/>
            <a:ext cx="2746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423930"/>
                </a:solidFill>
                <a:latin typeface="Water Brush"/>
                <a:ea typeface="Water Brush"/>
                <a:cs typeface="Water Brush"/>
                <a:sym typeface="Water Brush"/>
              </a:rPr>
              <a:t>Signature drinks</a:t>
            </a:r>
            <a:endParaRPr sz="3000">
              <a:solidFill>
                <a:srgbClr val="423930"/>
              </a:solidFill>
              <a:latin typeface="Water Brush"/>
              <a:ea typeface="Water Brush"/>
              <a:cs typeface="Water Brush"/>
              <a:sym typeface="Water Brush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62725" y="6840660"/>
            <a:ext cx="25323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423930"/>
                </a:solidFill>
                <a:latin typeface="Forum"/>
                <a:ea typeface="Forum"/>
                <a:cs typeface="Forum"/>
                <a:sym typeface="Forum"/>
              </a:rPr>
              <a:t>WHISKEY, BITTERS, SIMPLE SYRUP &amp; CHERRY</a:t>
            </a:r>
            <a:endParaRPr sz="800">
              <a:solidFill>
                <a:srgbClr val="423930"/>
              </a:solidFill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34000" y="6162500"/>
            <a:ext cx="2389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423930"/>
                </a:solidFill>
                <a:latin typeface="Forum"/>
                <a:ea typeface="Forum"/>
                <a:cs typeface="Forum"/>
                <a:sym typeface="Forum"/>
              </a:rPr>
              <a:t>THE BLUSHING BRIDE</a:t>
            </a:r>
            <a:endParaRPr sz="800">
              <a:solidFill>
                <a:srgbClr val="423930"/>
              </a:solidFill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34000" y="6325676"/>
            <a:ext cx="2389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423930"/>
                </a:solidFill>
                <a:latin typeface="Forum"/>
                <a:ea typeface="Forum"/>
                <a:cs typeface="Forum"/>
                <a:sym typeface="Forum"/>
              </a:rPr>
              <a:t>CHAMPAGNE, PEACH SCHNAPPS &amp; GRENADINE</a:t>
            </a:r>
            <a:endParaRPr sz="800">
              <a:solidFill>
                <a:srgbClr val="423930"/>
              </a:solidFill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62725" y="6672406"/>
            <a:ext cx="25323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423930"/>
                </a:solidFill>
                <a:latin typeface="Forum"/>
                <a:ea typeface="Forum"/>
                <a:cs typeface="Forum"/>
                <a:sym typeface="Forum"/>
              </a:rPr>
              <a:t>THE DASHING GROOM</a:t>
            </a:r>
            <a:endParaRPr sz="800">
              <a:solidFill>
                <a:srgbClr val="423930"/>
              </a:solidFill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899400" y="7197575"/>
            <a:ext cx="1859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95775A"/>
                </a:solidFill>
                <a:latin typeface="Allison"/>
                <a:ea typeface="Allison"/>
                <a:cs typeface="Allison"/>
                <a:sym typeface="Allison"/>
              </a:rPr>
              <a:t>Cheers</a:t>
            </a:r>
            <a:endParaRPr sz="2800">
              <a:solidFill>
                <a:srgbClr val="95775A"/>
              </a:solidFill>
              <a:latin typeface="Allison"/>
              <a:ea typeface="Allison"/>
              <a:cs typeface="Allison"/>
              <a:sym typeface="Alliso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