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Lato"/>
      <p:regular r:id="rId7"/>
      <p:bold r:id="rId8"/>
      <p:italic r:id="rId9"/>
      <p:boldItalic r:id="rId10"/>
    </p:embeddedFont>
    <p:embeddedFont>
      <p:font typeface="Open Sans SemiBold"/>
      <p:regular r:id="rId11"/>
      <p:bold r:id="rId12"/>
      <p:italic r:id="rId13"/>
      <p:boldItalic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9AA0A6"/>
          </p15:clr>
        </p15:guide>
        <p15:guide id="2" pos="238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SemiBold-regular.fntdata"/><Relationship Id="rId10" Type="http://schemas.openxmlformats.org/officeDocument/2006/relationships/font" Target="fonts/Lato-boldItalic.fntdata"/><Relationship Id="rId13" Type="http://schemas.openxmlformats.org/officeDocument/2006/relationships/font" Target="fonts/OpenSansSemiBold-italic.fntdata"/><Relationship Id="rId12" Type="http://schemas.openxmlformats.org/officeDocument/2006/relationships/font" Target="fonts/OpenSansSemiBo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ato-italic.fntdata"/><Relationship Id="rId15" Type="http://schemas.openxmlformats.org/officeDocument/2006/relationships/font" Target="fonts/OpenSans-regular.fntdata"/><Relationship Id="rId14" Type="http://schemas.openxmlformats.org/officeDocument/2006/relationships/font" Target="fonts/OpenSansSemiBold-boldItalic.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penSans-boldItalic.fntdata"/><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png"/><Relationship Id="rId10" Type="http://schemas.openxmlformats.org/officeDocument/2006/relationships/image" Target="../media/image6.png"/><Relationship Id="rId13" Type="http://schemas.openxmlformats.org/officeDocument/2006/relationships/image" Target="../media/image2.png"/><Relationship Id="rId12"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4.png"/><Relationship Id="rId15" Type="http://schemas.openxmlformats.org/officeDocument/2006/relationships/image" Target="../media/image15.png"/><Relationship Id="rId14" Type="http://schemas.openxmlformats.org/officeDocument/2006/relationships/image" Target="../media/image9.png"/><Relationship Id="rId17" Type="http://schemas.openxmlformats.org/officeDocument/2006/relationships/image" Target="../media/image11.png"/><Relationship Id="rId16" Type="http://schemas.openxmlformats.org/officeDocument/2006/relationships/image" Target="../media/image14.png"/><Relationship Id="rId5" Type="http://schemas.openxmlformats.org/officeDocument/2006/relationships/image" Target="../media/image13.png"/><Relationship Id="rId6" Type="http://schemas.openxmlformats.org/officeDocument/2006/relationships/image" Target="../media/image3.png"/><Relationship Id="rId18" Type="http://schemas.openxmlformats.org/officeDocument/2006/relationships/image" Target="../media/image5.png"/><Relationship Id="rId7" Type="http://schemas.openxmlformats.org/officeDocument/2006/relationships/image" Target="../media/image10.png"/><Relationship Id="rId8"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1494056" cy="1579625"/>
          </a:xfrm>
          <a:prstGeom prst="rect">
            <a:avLst/>
          </a:prstGeom>
          <a:noFill/>
          <a:ln>
            <a:noFill/>
          </a:ln>
        </p:spPr>
      </p:pic>
      <p:pic>
        <p:nvPicPr>
          <p:cNvPr id="55" name="Google Shape;55;p13"/>
          <p:cNvPicPr preferRelativeResize="0"/>
          <p:nvPr/>
        </p:nvPicPr>
        <p:blipFill>
          <a:blip r:embed="rId4">
            <a:alphaModFix/>
          </a:blip>
          <a:stretch>
            <a:fillRect/>
          </a:stretch>
        </p:blipFill>
        <p:spPr>
          <a:xfrm>
            <a:off x="0" y="2219000"/>
            <a:ext cx="4257033" cy="4972087"/>
          </a:xfrm>
          <a:prstGeom prst="rect">
            <a:avLst/>
          </a:prstGeom>
          <a:noFill/>
          <a:ln>
            <a:noFill/>
          </a:ln>
        </p:spPr>
      </p:pic>
      <p:pic>
        <p:nvPicPr>
          <p:cNvPr id="56" name="Google Shape;56;p13"/>
          <p:cNvPicPr preferRelativeResize="0"/>
          <p:nvPr/>
        </p:nvPicPr>
        <p:blipFill>
          <a:blip r:embed="rId5">
            <a:alphaModFix/>
          </a:blip>
          <a:stretch>
            <a:fillRect/>
          </a:stretch>
        </p:blipFill>
        <p:spPr>
          <a:xfrm>
            <a:off x="5969400" y="3651235"/>
            <a:ext cx="1590600" cy="3181154"/>
          </a:xfrm>
          <a:prstGeom prst="rect">
            <a:avLst/>
          </a:prstGeom>
          <a:noFill/>
          <a:ln>
            <a:noFill/>
          </a:ln>
        </p:spPr>
      </p:pic>
      <p:sp>
        <p:nvSpPr>
          <p:cNvPr id="57" name="Google Shape;57;p13"/>
          <p:cNvSpPr txBox="1"/>
          <p:nvPr/>
        </p:nvSpPr>
        <p:spPr>
          <a:xfrm>
            <a:off x="463800" y="269025"/>
            <a:ext cx="2219400" cy="123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3400">
                <a:latin typeface="Lato"/>
                <a:ea typeface="Lato"/>
                <a:cs typeface="Lato"/>
                <a:sym typeface="Lato"/>
              </a:rPr>
              <a:t>TRACEY</a:t>
            </a:r>
            <a:endParaRPr b="1" sz="3400">
              <a:latin typeface="Lato"/>
              <a:ea typeface="Lato"/>
              <a:cs typeface="Lato"/>
              <a:sym typeface="Lato"/>
            </a:endParaRPr>
          </a:p>
          <a:p>
            <a:pPr indent="0" lvl="0" marL="0" rtl="0" algn="l">
              <a:spcBef>
                <a:spcPts val="0"/>
              </a:spcBef>
              <a:spcAft>
                <a:spcPts val="0"/>
              </a:spcAft>
              <a:buNone/>
            </a:pPr>
            <a:r>
              <a:rPr b="1" lang="ru" sz="3400">
                <a:latin typeface="Lato"/>
                <a:ea typeface="Lato"/>
                <a:cs typeface="Lato"/>
                <a:sym typeface="Lato"/>
              </a:rPr>
              <a:t>BOYLE</a:t>
            </a:r>
            <a:endParaRPr b="1" sz="3400">
              <a:latin typeface="Lato"/>
              <a:ea typeface="Lato"/>
              <a:cs typeface="Lato"/>
              <a:sym typeface="Lato"/>
            </a:endParaRPr>
          </a:p>
        </p:txBody>
      </p:sp>
      <p:sp>
        <p:nvSpPr>
          <p:cNvPr id="58" name="Google Shape;58;p13"/>
          <p:cNvSpPr txBox="1"/>
          <p:nvPr/>
        </p:nvSpPr>
        <p:spPr>
          <a:xfrm>
            <a:off x="463800" y="1310025"/>
            <a:ext cx="2250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2000">
                <a:latin typeface="Open Sans"/>
                <a:ea typeface="Open Sans"/>
                <a:cs typeface="Open Sans"/>
                <a:sym typeface="Open Sans"/>
              </a:rPr>
              <a:t>WEB DESIGN</a:t>
            </a:r>
            <a:endParaRPr sz="2000">
              <a:latin typeface="Open Sans"/>
              <a:ea typeface="Open Sans"/>
              <a:cs typeface="Open Sans"/>
              <a:sym typeface="Open Sans"/>
            </a:endParaRPr>
          </a:p>
        </p:txBody>
      </p:sp>
      <p:sp>
        <p:nvSpPr>
          <p:cNvPr id="59" name="Google Shape;59;p13"/>
          <p:cNvSpPr txBox="1"/>
          <p:nvPr/>
        </p:nvSpPr>
        <p:spPr>
          <a:xfrm>
            <a:off x="463800" y="8030475"/>
            <a:ext cx="2406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CONTACT</a:t>
            </a:r>
            <a:endParaRPr b="1" sz="1800">
              <a:latin typeface="Lato"/>
              <a:ea typeface="Lato"/>
              <a:cs typeface="Lato"/>
              <a:sym typeface="Lato"/>
            </a:endParaRPr>
          </a:p>
        </p:txBody>
      </p:sp>
      <p:pic>
        <p:nvPicPr>
          <p:cNvPr id="60" name="Google Shape;60;p13"/>
          <p:cNvPicPr preferRelativeResize="0"/>
          <p:nvPr/>
        </p:nvPicPr>
        <p:blipFill>
          <a:blip r:embed="rId6">
            <a:alphaModFix/>
          </a:blip>
          <a:stretch>
            <a:fillRect/>
          </a:stretch>
        </p:blipFill>
        <p:spPr>
          <a:xfrm>
            <a:off x="540000" y="1838325"/>
            <a:ext cx="1980000" cy="2895919"/>
          </a:xfrm>
          <a:prstGeom prst="rect">
            <a:avLst/>
          </a:prstGeom>
          <a:noFill/>
          <a:ln>
            <a:noFill/>
          </a:ln>
        </p:spPr>
      </p:pic>
      <p:sp>
        <p:nvSpPr>
          <p:cNvPr id="61" name="Google Shape;61;p13"/>
          <p:cNvSpPr txBox="1"/>
          <p:nvPr/>
        </p:nvSpPr>
        <p:spPr>
          <a:xfrm>
            <a:off x="463800" y="5291138"/>
            <a:ext cx="2219400" cy="2706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latin typeface="Open Sans"/>
                <a:ea typeface="Open Sans"/>
                <a:cs typeface="Open Sans"/>
                <a:sym typeface="Open Sans"/>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a:t>
            </a:r>
            <a:endParaRPr sz="1200">
              <a:latin typeface="Open Sans"/>
              <a:ea typeface="Open Sans"/>
              <a:cs typeface="Open Sans"/>
              <a:sym typeface="Open Sans"/>
            </a:endParaRPr>
          </a:p>
        </p:txBody>
      </p:sp>
      <p:sp>
        <p:nvSpPr>
          <p:cNvPr id="62" name="Google Shape;62;p13"/>
          <p:cNvSpPr txBox="1"/>
          <p:nvPr/>
        </p:nvSpPr>
        <p:spPr>
          <a:xfrm>
            <a:off x="463800" y="4912813"/>
            <a:ext cx="2406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ABOUT ME</a:t>
            </a:r>
            <a:endParaRPr b="1" sz="1800">
              <a:latin typeface="Lato"/>
              <a:ea typeface="Lato"/>
              <a:cs typeface="Lato"/>
              <a:sym typeface="Lato"/>
            </a:endParaRPr>
          </a:p>
        </p:txBody>
      </p:sp>
      <p:sp>
        <p:nvSpPr>
          <p:cNvPr id="63" name="Google Shape;63;p13"/>
          <p:cNvSpPr txBox="1"/>
          <p:nvPr/>
        </p:nvSpPr>
        <p:spPr>
          <a:xfrm>
            <a:off x="790725" y="8427550"/>
            <a:ext cx="1895400" cy="1754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ru" sz="1200">
                <a:latin typeface="Open Sans"/>
                <a:ea typeface="Open Sans"/>
                <a:cs typeface="Open Sans"/>
                <a:sym typeface="Open Sans"/>
              </a:rPr>
              <a:t>mail@domain.ltd</a:t>
            </a:r>
            <a:endParaRPr sz="1200">
              <a:latin typeface="Open Sans"/>
              <a:ea typeface="Open Sans"/>
              <a:cs typeface="Open Sans"/>
              <a:sym typeface="Open Sans"/>
            </a:endParaRPr>
          </a:p>
          <a:p>
            <a:pPr indent="0" lvl="0" marL="0" rtl="0" algn="l">
              <a:lnSpc>
                <a:spcPct val="150000"/>
              </a:lnSpc>
              <a:spcBef>
                <a:spcPts val="0"/>
              </a:spcBef>
              <a:spcAft>
                <a:spcPts val="0"/>
              </a:spcAft>
              <a:buNone/>
            </a:pPr>
            <a:r>
              <a:rPr lang="ru" sz="1200">
                <a:latin typeface="Open Sans"/>
                <a:ea typeface="Open Sans"/>
                <a:cs typeface="Open Sans"/>
                <a:sym typeface="Open Sans"/>
              </a:rPr>
              <a:t>986-462-6578</a:t>
            </a:r>
            <a:endParaRPr sz="1200">
              <a:latin typeface="Open Sans"/>
              <a:ea typeface="Open Sans"/>
              <a:cs typeface="Open Sans"/>
              <a:sym typeface="Open Sans"/>
            </a:endParaRPr>
          </a:p>
          <a:p>
            <a:pPr indent="0" lvl="0" marL="0" rtl="0" algn="l">
              <a:lnSpc>
                <a:spcPct val="150000"/>
              </a:lnSpc>
              <a:spcBef>
                <a:spcPts val="0"/>
              </a:spcBef>
              <a:spcAft>
                <a:spcPts val="0"/>
              </a:spcAft>
              <a:buNone/>
            </a:pPr>
            <a:r>
              <a:rPr lang="ru" sz="1200">
                <a:latin typeface="Open Sans"/>
                <a:ea typeface="Open Sans"/>
                <a:cs typeface="Open Sans"/>
                <a:sym typeface="Open Sans"/>
              </a:rPr>
              <a:t>Bilzen, 17218 USA</a:t>
            </a:r>
            <a:endParaRPr sz="1200">
              <a:latin typeface="Open Sans"/>
              <a:ea typeface="Open Sans"/>
              <a:cs typeface="Open Sans"/>
              <a:sym typeface="Open Sans"/>
            </a:endParaRPr>
          </a:p>
          <a:p>
            <a:pPr indent="0" lvl="0" marL="0" rtl="0" algn="l">
              <a:lnSpc>
                <a:spcPct val="150000"/>
              </a:lnSpc>
              <a:spcBef>
                <a:spcPts val="0"/>
              </a:spcBef>
              <a:spcAft>
                <a:spcPts val="0"/>
              </a:spcAft>
              <a:buNone/>
            </a:pPr>
            <a:r>
              <a:rPr lang="ru" sz="1200">
                <a:latin typeface="Open Sans"/>
                <a:ea typeface="Open Sans"/>
                <a:cs typeface="Open Sans"/>
                <a:sym typeface="Open Sans"/>
              </a:rPr>
              <a:t>Behance.net</a:t>
            </a:r>
            <a:endParaRPr sz="1200">
              <a:latin typeface="Open Sans"/>
              <a:ea typeface="Open Sans"/>
              <a:cs typeface="Open Sans"/>
              <a:sym typeface="Open Sans"/>
            </a:endParaRPr>
          </a:p>
          <a:p>
            <a:pPr indent="0" lvl="0" marL="0" rtl="0" algn="l">
              <a:lnSpc>
                <a:spcPct val="150000"/>
              </a:lnSpc>
              <a:spcBef>
                <a:spcPts val="0"/>
              </a:spcBef>
              <a:spcAft>
                <a:spcPts val="0"/>
              </a:spcAft>
              <a:buNone/>
            </a:pPr>
            <a:r>
              <a:rPr lang="ru" sz="1200">
                <a:latin typeface="Open Sans"/>
                <a:ea typeface="Open Sans"/>
                <a:cs typeface="Open Sans"/>
                <a:sym typeface="Open Sans"/>
              </a:rPr>
              <a:t>Linkedin.com</a:t>
            </a:r>
            <a:endParaRPr sz="1200">
              <a:latin typeface="Open Sans"/>
              <a:ea typeface="Open Sans"/>
              <a:cs typeface="Open Sans"/>
              <a:sym typeface="Open Sans"/>
            </a:endParaRPr>
          </a:p>
          <a:p>
            <a:pPr indent="0" lvl="0" marL="0" rtl="0" algn="l">
              <a:lnSpc>
                <a:spcPct val="150000"/>
              </a:lnSpc>
              <a:spcBef>
                <a:spcPts val="0"/>
              </a:spcBef>
              <a:spcAft>
                <a:spcPts val="0"/>
              </a:spcAft>
              <a:buNone/>
            </a:pPr>
            <a:r>
              <a:rPr lang="ru" sz="1200">
                <a:latin typeface="Open Sans"/>
                <a:ea typeface="Open Sans"/>
                <a:cs typeface="Open Sans"/>
                <a:sym typeface="Open Sans"/>
              </a:rPr>
              <a:t>Instagram.com</a:t>
            </a:r>
            <a:endParaRPr sz="1200">
              <a:latin typeface="Open Sans"/>
              <a:ea typeface="Open Sans"/>
              <a:cs typeface="Open Sans"/>
              <a:sym typeface="Open Sans"/>
            </a:endParaRPr>
          </a:p>
        </p:txBody>
      </p:sp>
      <p:grpSp>
        <p:nvGrpSpPr>
          <p:cNvPr id="64" name="Google Shape;64;p13"/>
          <p:cNvGrpSpPr/>
          <p:nvPr/>
        </p:nvGrpSpPr>
        <p:grpSpPr>
          <a:xfrm>
            <a:off x="540000" y="8514700"/>
            <a:ext cx="208925" cy="1569425"/>
            <a:chOff x="540000" y="8314675"/>
            <a:chExt cx="208925" cy="1569425"/>
          </a:xfrm>
        </p:grpSpPr>
        <p:pic>
          <p:nvPicPr>
            <p:cNvPr id="65" name="Google Shape;65;p13"/>
            <p:cNvPicPr preferRelativeResize="0"/>
            <p:nvPr/>
          </p:nvPicPr>
          <p:blipFill>
            <a:blip r:embed="rId7">
              <a:alphaModFix/>
            </a:blip>
            <a:stretch>
              <a:fillRect/>
            </a:stretch>
          </p:blipFill>
          <p:spPr>
            <a:xfrm>
              <a:off x="540000" y="9403075"/>
              <a:ext cx="208925" cy="208925"/>
            </a:xfrm>
            <a:prstGeom prst="rect">
              <a:avLst/>
            </a:prstGeom>
            <a:noFill/>
            <a:ln>
              <a:noFill/>
            </a:ln>
          </p:spPr>
        </p:pic>
        <p:pic>
          <p:nvPicPr>
            <p:cNvPr id="66" name="Google Shape;66;p13"/>
            <p:cNvPicPr preferRelativeResize="0"/>
            <p:nvPr/>
          </p:nvPicPr>
          <p:blipFill>
            <a:blip r:embed="rId8">
              <a:alphaModFix/>
            </a:blip>
            <a:stretch>
              <a:fillRect/>
            </a:stretch>
          </p:blipFill>
          <p:spPr>
            <a:xfrm>
              <a:off x="540000" y="9130975"/>
              <a:ext cx="208925" cy="208925"/>
            </a:xfrm>
            <a:prstGeom prst="rect">
              <a:avLst/>
            </a:prstGeom>
            <a:noFill/>
            <a:ln>
              <a:noFill/>
            </a:ln>
          </p:spPr>
        </p:pic>
        <p:pic>
          <p:nvPicPr>
            <p:cNvPr id="67" name="Google Shape;67;p13"/>
            <p:cNvPicPr preferRelativeResize="0"/>
            <p:nvPr/>
          </p:nvPicPr>
          <p:blipFill>
            <a:blip r:embed="rId9">
              <a:alphaModFix/>
            </a:blip>
            <a:stretch>
              <a:fillRect/>
            </a:stretch>
          </p:blipFill>
          <p:spPr>
            <a:xfrm>
              <a:off x="540000" y="9675175"/>
              <a:ext cx="208925" cy="208925"/>
            </a:xfrm>
            <a:prstGeom prst="rect">
              <a:avLst/>
            </a:prstGeom>
            <a:noFill/>
            <a:ln>
              <a:noFill/>
            </a:ln>
          </p:spPr>
        </p:pic>
        <p:pic>
          <p:nvPicPr>
            <p:cNvPr id="68" name="Google Shape;68;p13"/>
            <p:cNvPicPr preferRelativeResize="0"/>
            <p:nvPr/>
          </p:nvPicPr>
          <p:blipFill>
            <a:blip r:embed="rId10">
              <a:alphaModFix/>
            </a:blip>
            <a:stretch>
              <a:fillRect/>
            </a:stretch>
          </p:blipFill>
          <p:spPr>
            <a:xfrm>
              <a:off x="540000" y="8314675"/>
              <a:ext cx="208925" cy="208925"/>
            </a:xfrm>
            <a:prstGeom prst="rect">
              <a:avLst/>
            </a:prstGeom>
            <a:noFill/>
            <a:ln>
              <a:noFill/>
            </a:ln>
          </p:spPr>
        </p:pic>
        <p:pic>
          <p:nvPicPr>
            <p:cNvPr id="69" name="Google Shape;69;p13"/>
            <p:cNvPicPr preferRelativeResize="0"/>
            <p:nvPr/>
          </p:nvPicPr>
          <p:blipFill>
            <a:blip r:embed="rId11">
              <a:alphaModFix/>
            </a:blip>
            <a:stretch>
              <a:fillRect/>
            </a:stretch>
          </p:blipFill>
          <p:spPr>
            <a:xfrm>
              <a:off x="540000" y="8586775"/>
              <a:ext cx="208925" cy="208925"/>
            </a:xfrm>
            <a:prstGeom prst="rect">
              <a:avLst/>
            </a:prstGeom>
            <a:noFill/>
            <a:ln>
              <a:noFill/>
            </a:ln>
          </p:spPr>
        </p:pic>
        <p:pic>
          <p:nvPicPr>
            <p:cNvPr id="70" name="Google Shape;70;p13"/>
            <p:cNvPicPr preferRelativeResize="0"/>
            <p:nvPr/>
          </p:nvPicPr>
          <p:blipFill>
            <a:blip r:embed="rId12">
              <a:alphaModFix/>
            </a:blip>
            <a:stretch>
              <a:fillRect/>
            </a:stretch>
          </p:blipFill>
          <p:spPr>
            <a:xfrm>
              <a:off x="540000" y="8858875"/>
              <a:ext cx="208925" cy="208925"/>
            </a:xfrm>
            <a:prstGeom prst="rect">
              <a:avLst/>
            </a:prstGeom>
            <a:noFill/>
            <a:ln>
              <a:noFill/>
            </a:ln>
          </p:spPr>
        </p:pic>
      </p:grpSp>
      <p:sp>
        <p:nvSpPr>
          <p:cNvPr id="71" name="Google Shape;71;p13"/>
          <p:cNvSpPr txBox="1"/>
          <p:nvPr/>
        </p:nvSpPr>
        <p:spPr>
          <a:xfrm>
            <a:off x="2771775" y="848325"/>
            <a:ext cx="3000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EDUCATION</a:t>
            </a:r>
            <a:endParaRPr b="1" sz="1800">
              <a:latin typeface="Lato"/>
              <a:ea typeface="Lato"/>
              <a:cs typeface="Lato"/>
              <a:sym typeface="Lato"/>
            </a:endParaRPr>
          </a:p>
        </p:txBody>
      </p:sp>
      <p:sp>
        <p:nvSpPr>
          <p:cNvPr id="72" name="Google Shape;72;p13"/>
          <p:cNvSpPr txBox="1"/>
          <p:nvPr/>
        </p:nvSpPr>
        <p:spPr>
          <a:xfrm>
            <a:off x="2789513" y="3224575"/>
            <a:ext cx="3000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WORK EXPERIENCE</a:t>
            </a:r>
            <a:endParaRPr b="1" sz="1800">
              <a:latin typeface="Lato"/>
              <a:ea typeface="Lato"/>
              <a:cs typeface="Lato"/>
              <a:sym typeface="Lato"/>
            </a:endParaRPr>
          </a:p>
        </p:txBody>
      </p:sp>
      <p:sp>
        <p:nvSpPr>
          <p:cNvPr id="73" name="Google Shape;73;p13"/>
          <p:cNvSpPr txBox="1"/>
          <p:nvPr/>
        </p:nvSpPr>
        <p:spPr>
          <a:xfrm>
            <a:off x="2776550" y="6838938"/>
            <a:ext cx="3000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SKILLS</a:t>
            </a:r>
            <a:endParaRPr b="1" sz="1800">
              <a:latin typeface="Lato"/>
              <a:ea typeface="Lato"/>
              <a:cs typeface="Lato"/>
              <a:sym typeface="Lato"/>
            </a:endParaRPr>
          </a:p>
        </p:txBody>
      </p:sp>
      <p:sp>
        <p:nvSpPr>
          <p:cNvPr id="74" name="Google Shape;74;p13"/>
          <p:cNvSpPr txBox="1"/>
          <p:nvPr/>
        </p:nvSpPr>
        <p:spPr>
          <a:xfrm>
            <a:off x="2776550" y="8507025"/>
            <a:ext cx="3000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Lato"/>
                <a:ea typeface="Lato"/>
                <a:cs typeface="Lato"/>
                <a:sym typeface="Lato"/>
              </a:rPr>
              <a:t>HOBBIES</a:t>
            </a:r>
            <a:endParaRPr b="1" sz="1800">
              <a:latin typeface="Lato"/>
              <a:ea typeface="Lato"/>
              <a:cs typeface="Lato"/>
              <a:sym typeface="Lato"/>
            </a:endParaRPr>
          </a:p>
        </p:txBody>
      </p:sp>
      <p:cxnSp>
        <p:nvCxnSpPr>
          <p:cNvPr id="75" name="Google Shape;75;p13"/>
          <p:cNvCxnSpPr/>
          <p:nvPr/>
        </p:nvCxnSpPr>
        <p:spPr>
          <a:xfrm>
            <a:off x="4367225" y="1076325"/>
            <a:ext cx="2662800" cy="0"/>
          </a:xfrm>
          <a:prstGeom prst="straightConnector1">
            <a:avLst/>
          </a:prstGeom>
          <a:noFill/>
          <a:ln cap="flat" cmpd="sng" w="28575">
            <a:solidFill>
              <a:schemeClr val="dk1"/>
            </a:solidFill>
            <a:prstDash val="dot"/>
            <a:round/>
            <a:headEnd len="med" w="med" type="none"/>
            <a:tailEnd len="med" w="med" type="none"/>
          </a:ln>
        </p:spPr>
      </p:cxnSp>
      <p:sp>
        <p:nvSpPr>
          <p:cNvPr id="76" name="Google Shape;76;p13"/>
          <p:cNvSpPr txBox="1"/>
          <p:nvPr/>
        </p:nvSpPr>
        <p:spPr>
          <a:xfrm>
            <a:off x="2771775" y="1214813"/>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2004-2005</a:t>
            </a:r>
            <a:endParaRPr sz="1200">
              <a:latin typeface="Open Sans SemiBold"/>
              <a:ea typeface="Open Sans SemiBold"/>
              <a:cs typeface="Open Sans SemiBold"/>
              <a:sym typeface="Open Sans SemiBold"/>
            </a:endParaRPr>
          </a:p>
        </p:txBody>
      </p:sp>
      <p:sp>
        <p:nvSpPr>
          <p:cNvPr id="77" name="Google Shape;77;p13"/>
          <p:cNvSpPr txBox="1"/>
          <p:nvPr/>
        </p:nvSpPr>
        <p:spPr>
          <a:xfrm>
            <a:off x="4063800" y="1214813"/>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0" lvl="0" marL="0" rtl="0" algn="l">
              <a:spcBef>
                <a:spcPts val="0"/>
              </a:spcBef>
              <a:spcAft>
                <a:spcPts val="0"/>
              </a:spcAft>
              <a:buNone/>
            </a:pPr>
            <a:r>
              <a:rPr lang="ru" sz="1200">
                <a:latin typeface="Open Sans"/>
                <a:ea typeface="Open Sans"/>
                <a:cs typeface="Open Sans"/>
                <a:sym typeface="Open Sans"/>
              </a:rPr>
              <a:t>consectetuer adipiscing elit, sed diam nonummy nibh euismod tincidunt.</a:t>
            </a:r>
            <a:endParaRPr sz="1200">
              <a:latin typeface="Open Sans"/>
              <a:ea typeface="Open Sans"/>
              <a:cs typeface="Open Sans"/>
              <a:sym typeface="Open Sans"/>
            </a:endParaRPr>
          </a:p>
        </p:txBody>
      </p:sp>
      <p:sp>
        <p:nvSpPr>
          <p:cNvPr id="78" name="Google Shape;78;p13"/>
          <p:cNvSpPr/>
          <p:nvPr/>
        </p:nvSpPr>
        <p:spPr>
          <a:xfrm>
            <a:off x="3800475" y="1347788"/>
            <a:ext cx="99900" cy="99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3"/>
          <p:cNvSpPr txBox="1"/>
          <p:nvPr/>
        </p:nvSpPr>
        <p:spPr>
          <a:xfrm>
            <a:off x="4063800" y="1819638"/>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0" lvl="0" marL="0" rtl="0" algn="l">
              <a:spcBef>
                <a:spcPts val="0"/>
              </a:spcBef>
              <a:spcAft>
                <a:spcPts val="0"/>
              </a:spcAft>
              <a:buNone/>
            </a:pPr>
            <a:r>
              <a:rPr lang="ru" sz="1200">
                <a:latin typeface="Open Sans"/>
                <a:ea typeface="Open Sans"/>
                <a:cs typeface="Open Sans"/>
                <a:sym typeface="Open Sans"/>
              </a:rPr>
              <a:t>consectetuer adipiscing elit, sed diam nonummy nibh euismod tincidunt.</a:t>
            </a:r>
            <a:endParaRPr sz="1200">
              <a:latin typeface="Open Sans"/>
              <a:ea typeface="Open Sans"/>
              <a:cs typeface="Open Sans"/>
              <a:sym typeface="Open Sans"/>
            </a:endParaRPr>
          </a:p>
        </p:txBody>
      </p:sp>
      <p:sp>
        <p:nvSpPr>
          <p:cNvPr id="80" name="Google Shape;80;p13"/>
          <p:cNvSpPr txBox="1"/>
          <p:nvPr/>
        </p:nvSpPr>
        <p:spPr>
          <a:xfrm>
            <a:off x="2771775" y="1819638"/>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2005-2008</a:t>
            </a:r>
            <a:endParaRPr sz="1200">
              <a:latin typeface="Open Sans SemiBold"/>
              <a:ea typeface="Open Sans SemiBold"/>
              <a:cs typeface="Open Sans SemiBold"/>
              <a:sym typeface="Open Sans SemiBold"/>
            </a:endParaRPr>
          </a:p>
        </p:txBody>
      </p:sp>
      <p:sp>
        <p:nvSpPr>
          <p:cNvPr id="81" name="Google Shape;81;p13"/>
          <p:cNvSpPr/>
          <p:nvPr/>
        </p:nvSpPr>
        <p:spPr>
          <a:xfrm>
            <a:off x="3800475" y="1952613"/>
            <a:ext cx="99900" cy="99900"/>
          </a:xfrm>
          <a:prstGeom prst="ellipse">
            <a:avLst/>
          </a:prstGeom>
          <a:solidFill>
            <a:schemeClr val="dk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
          <p:cNvSpPr txBox="1"/>
          <p:nvPr/>
        </p:nvSpPr>
        <p:spPr>
          <a:xfrm>
            <a:off x="4063800" y="2429238"/>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0" lvl="0" marL="0" rtl="0" algn="l">
              <a:spcBef>
                <a:spcPts val="0"/>
              </a:spcBef>
              <a:spcAft>
                <a:spcPts val="0"/>
              </a:spcAft>
              <a:buNone/>
            </a:pPr>
            <a:r>
              <a:rPr lang="ru" sz="1200">
                <a:latin typeface="Open Sans"/>
                <a:ea typeface="Open Sans"/>
                <a:cs typeface="Open Sans"/>
                <a:sym typeface="Open Sans"/>
              </a:rPr>
              <a:t>consectetuer adipiscing elit, sed diam nonummy nibh euismod tincidunt.</a:t>
            </a:r>
            <a:endParaRPr sz="1200">
              <a:latin typeface="Open Sans"/>
              <a:ea typeface="Open Sans"/>
              <a:cs typeface="Open Sans"/>
              <a:sym typeface="Open Sans"/>
            </a:endParaRPr>
          </a:p>
        </p:txBody>
      </p:sp>
      <p:sp>
        <p:nvSpPr>
          <p:cNvPr id="83" name="Google Shape;83;p13"/>
          <p:cNvSpPr txBox="1"/>
          <p:nvPr/>
        </p:nvSpPr>
        <p:spPr>
          <a:xfrm>
            <a:off x="2771775" y="2429238"/>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2008-2012</a:t>
            </a:r>
            <a:endParaRPr sz="1200">
              <a:latin typeface="Open Sans SemiBold"/>
              <a:ea typeface="Open Sans SemiBold"/>
              <a:cs typeface="Open Sans SemiBold"/>
              <a:sym typeface="Open Sans SemiBold"/>
            </a:endParaRPr>
          </a:p>
        </p:txBody>
      </p:sp>
      <p:sp>
        <p:nvSpPr>
          <p:cNvPr id="84" name="Google Shape;84;p13"/>
          <p:cNvSpPr/>
          <p:nvPr/>
        </p:nvSpPr>
        <p:spPr>
          <a:xfrm>
            <a:off x="3800475" y="2562213"/>
            <a:ext cx="99900" cy="99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13"/>
          <p:cNvCxnSpPr>
            <a:stCxn id="78" idx="4"/>
            <a:endCxn id="81" idx="0"/>
          </p:cNvCxnSpPr>
          <p:nvPr/>
        </p:nvCxnSpPr>
        <p:spPr>
          <a:xfrm>
            <a:off x="3850425" y="1447688"/>
            <a:ext cx="0" cy="504900"/>
          </a:xfrm>
          <a:prstGeom prst="straightConnector1">
            <a:avLst/>
          </a:prstGeom>
          <a:noFill/>
          <a:ln cap="flat" cmpd="sng" w="9525">
            <a:solidFill>
              <a:schemeClr val="dk1"/>
            </a:solidFill>
            <a:prstDash val="solid"/>
            <a:round/>
            <a:headEnd len="med" w="med" type="none"/>
            <a:tailEnd len="med" w="med" type="none"/>
          </a:ln>
        </p:spPr>
      </p:cxnSp>
      <p:cxnSp>
        <p:nvCxnSpPr>
          <p:cNvPr id="86" name="Google Shape;86;p13"/>
          <p:cNvCxnSpPr/>
          <p:nvPr/>
        </p:nvCxnSpPr>
        <p:spPr>
          <a:xfrm>
            <a:off x="3850425" y="2056913"/>
            <a:ext cx="0" cy="504900"/>
          </a:xfrm>
          <a:prstGeom prst="straightConnector1">
            <a:avLst/>
          </a:prstGeom>
          <a:noFill/>
          <a:ln cap="flat" cmpd="sng" w="9525">
            <a:solidFill>
              <a:schemeClr val="dk1"/>
            </a:solidFill>
            <a:prstDash val="solid"/>
            <a:round/>
            <a:headEnd len="med" w="med" type="none"/>
            <a:tailEnd len="med" w="med" type="none"/>
          </a:ln>
        </p:spPr>
      </p:cxnSp>
      <p:cxnSp>
        <p:nvCxnSpPr>
          <p:cNvPr id="87" name="Google Shape;87;p13"/>
          <p:cNvCxnSpPr/>
          <p:nvPr/>
        </p:nvCxnSpPr>
        <p:spPr>
          <a:xfrm flipH="1" rot="10800000">
            <a:off x="5133975" y="3447763"/>
            <a:ext cx="1895700" cy="300"/>
          </a:xfrm>
          <a:prstGeom prst="straightConnector1">
            <a:avLst/>
          </a:prstGeom>
          <a:noFill/>
          <a:ln cap="flat" cmpd="sng" w="28575">
            <a:solidFill>
              <a:schemeClr val="dk1"/>
            </a:solidFill>
            <a:prstDash val="dot"/>
            <a:round/>
            <a:headEnd len="med" w="med" type="none"/>
            <a:tailEnd len="med" w="med" type="none"/>
          </a:ln>
        </p:spPr>
      </p:cxnSp>
      <p:sp>
        <p:nvSpPr>
          <p:cNvPr id="88" name="Google Shape;88;p13"/>
          <p:cNvSpPr txBox="1"/>
          <p:nvPr/>
        </p:nvSpPr>
        <p:spPr>
          <a:xfrm>
            <a:off x="2771775" y="3604863"/>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2012-2014</a:t>
            </a:r>
            <a:endParaRPr sz="1200">
              <a:latin typeface="Open Sans SemiBold"/>
              <a:ea typeface="Open Sans SemiBold"/>
              <a:cs typeface="Open Sans SemiBold"/>
              <a:sym typeface="Open Sans SemiBold"/>
            </a:endParaRPr>
          </a:p>
        </p:txBody>
      </p:sp>
      <p:sp>
        <p:nvSpPr>
          <p:cNvPr id="89" name="Google Shape;89;p13"/>
          <p:cNvSpPr txBox="1"/>
          <p:nvPr/>
        </p:nvSpPr>
        <p:spPr>
          <a:xfrm>
            <a:off x="4063800" y="3604863"/>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consectetuer adipiscing elit</a:t>
            </a:r>
            <a:endParaRPr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diam nonummy nibh euismod tin.</a:t>
            </a:r>
            <a:endParaRPr sz="1200">
              <a:latin typeface="Open Sans"/>
              <a:ea typeface="Open Sans"/>
              <a:cs typeface="Open Sans"/>
              <a:sym typeface="Open Sans"/>
            </a:endParaRPr>
          </a:p>
        </p:txBody>
      </p:sp>
      <p:sp>
        <p:nvSpPr>
          <p:cNvPr id="90" name="Google Shape;90;p13"/>
          <p:cNvSpPr/>
          <p:nvPr/>
        </p:nvSpPr>
        <p:spPr>
          <a:xfrm>
            <a:off x="3800475" y="3737838"/>
            <a:ext cx="99900" cy="99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txBox="1"/>
          <p:nvPr/>
        </p:nvSpPr>
        <p:spPr>
          <a:xfrm>
            <a:off x="4063800" y="4209688"/>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consectetuer adipiscing elit,</a:t>
            </a:r>
            <a:endParaRPr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sed diam nonummy nibh euismod</a:t>
            </a:r>
            <a:endParaRPr sz="1200">
              <a:latin typeface="Open Sans"/>
              <a:ea typeface="Open Sans"/>
              <a:cs typeface="Open Sans"/>
              <a:sym typeface="Open Sans"/>
            </a:endParaRPr>
          </a:p>
        </p:txBody>
      </p:sp>
      <p:sp>
        <p:nvSpPr>
          <p:cNvPr id="92" name="Google Shape;92;p13"/>
          <p:cNvSpPr txBox="1"/>
          <p:nvPr/>
        </p:nvSpPr>
        <p:spPr>
          <a:xfrm>
            <a:off x="2771775" y="4209688"/>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2014-2015</a:t>
            </a:r>
            <a:endParaRPr sz="1200">
              <a:latin typeface="Open Sans SemiBold"/>
              <a:ea typeface="Open Sans SemiBold"/>
              <a:cs typeface="Open Sans SemiBold"/>
              <a:sym typeface="Open Sans SemiBold"/>
            </a:endParaRPr>
          </a:p>
        </p:txBody>
      </p:sp>
      <p:sp>
        <p:nvSpPr>
          <p:cNvPr id="93" name="Google Shape;93;p13"/>
          <p:cNvSpPr/>
          <p:nvPr/>
        </p:nvSpPr>
        <p:spPr>
          <a:xfrm>
            <a:off x="3800475" y="4342663"/>
            <a:ext cx="99900" cy="99900"/>
          </a:xfrm>
          <a:prstGeom prst="ellipse">
            <a:avLst/>
          </a:prstGeom>
          <a:solidFill>
            <a:schemeClr val="dk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txBox="1"/>
          <p:nvPr/>
        </p:nvSpPr>
        <p:spPr>
          <a:xfrm>
            <a:off x="4063800" y="4819288"/>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a:t>
            </a:r>
            <a:r>
              <a:rPr b="1" lang="ru" sz="1200">
                <a:latin typeface="Open Sans"/>
                <a:ea typeface="Open Sans"/>
                <a:cs typeface="Open Sans"/>
                <a:sym typeface="Open Sans"/>
              </a:rPr>
              <a:t>sum dolor sit amet</a:t>
            </a:r>
            <a:endParaRPr b="1" sz="1200">
              <a:latin typeface="Open Sans"/>
              <a:ea typeface="Open Sans"/>
              <a:cs typeface="Open Sans"/>
              <a:sym typeface="Open Sans"/>
            </a:endParaRPr>
          </a:p>
          <a:p>
            <a:pPr indent="-171450" lvl="0" marL="179999" rtl="0" algn="l">
              <a:spcBef>
                <a:spcPts val="0"/>
              </a:spcBef>
              <a:spcAft>
                <a:spcPts val="0"/>
              </a:spcAft>
              <a:buClr>
                <a:schemeClr val="dk1"/>
              </a:buClr>
              <a:buSzPts val="1200"/>
              <a:buFont typeface="Open Sans"/>
              <a:buChar char="●"/>
            </a:pPr>
            <a:r>
              <a:rPr lang="ru" sz="1200">
                <a:solidFill>
                  <a:schemeClr val="dk1"/>
                </a:solidFill>
                <a:latin typeface="Open Sans"/>
                <a:ea typeface="Open Sans"/>
                <a:cs typeface="Open Sans"/>
                <a:sym typeface="Open Sans"/>
              </a:rPr>
              <a:t>consectetuer adipiscing elit,</a:t>
            </a:r>
            <a:endParaRPr sz="1200">
              <a:solidFill>
                <a:schemeClr val="dk1"/>
              </a:solidFill>
              <a:latin typeface="Open Sans"/>
              <a:ea typeface="Open Sans"/>
              <a:cs typeface="Open Sans"/>
              <a:sym typeface="Open Sans"/>
            </a:endParaRPr>
          </a:p>
          <a:p>
            <a:pPr indent="-171450" lvl="0" marL="179999" rtl="0" algn="l">
              <a:spcBef>
                <a:spcPts val="0"/>
              </a:spcBef>
              <a:spcAft>
                <a:spcPts val="0"/>
              </a:spcAft>
              <a:buClr>
                <a:schemeClr val="dk1"/>
              </a:buClr>
              <a:buSzPts val="1200"/>
              <a:buFont typeface="Open Sans"/>
              <a:buChar char="●"/>
            </a:pPr>
            <a:r>
              <a:rPr lang="ru" sz="1200">
                <a:solidFill>
                  <a:schemeClr val="dk1"/>
                </a:solidFill>
                <a:latin typeface="Open Sans"/>
                <a:ea typeface="Open Sans"/>
                <a:cs typeface="Open Sans"/>
                <a:sym typeface="Open Sans"/>
              </a:rPr>
              <a:t>sed diam nonummy nibh euismod</a:t>
            </a:r>
            <a:endParaRPr sz="1200">
              <a:latin typeface="Open Sans"/>
              <a:ea typeface="Open Sans"/>
              <a:cs typeface="Open Sans"/>
              <a:sym typeface="Open Sans"/>
            </a:endParaRPr>
          </a:p>
        </p:txBody>
      </p:sp>
      <p:sp>
        <p:nvSpPr>
          <p:cNvPr id="95" name="Google Shape;95;p13"/>
          <p:cNvSpPr txBox="1"/>
          <p:nvPr/>
        </p:nvSpPr>
        <p:spPr>
          <a:xfrm>
            <a:off x="2771775" y="4819288"/>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2015-2018</a:t>
            </a:r>
            <a:endParaRPr sz="1200">
              <a:latin typeface="Open Sans SemiBold"/>
              <a:ea typeface="Open Sans SemiBold"/>
              <a:cs typeface="Open Sans SemiBold"/>
              <a:sym typeface="Open Sans SemiBold"/>
            </a:endParaRPr>
          </a:p>
        </p:txBody>
      </p:sp>
      <p:sp>
        <p:nvSpPr>
          <p:cNvPr id="96" name="Google Shape;96;p13"/>
          <p:cNvSpPr/>
          <p:nvPr/>
        </p:nvSpPr>
        <p:spPr>
          <a:xfrm>
            <a:off x="3800475" y="4952263"/>
            <a:ext cx="99900" cy="99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7" name="Google Shape;97;p13"/>
          <p:cNvCxnSpPr>
            <a:stCxn id="90" idx="4"/>
            <a:endCxn id="93" idx="0"/>
          </p:cNvCxnSpPr>
          <p:nvPr/>
        </p:nvCxnSpPr>
        <p:spPr>
          <a:xfrm>
            <a:off x="3850425" y="3837738"/>
            <a:ext cx="0" cy="504900"/>
          </a:xfrm>
          <a:prstGeom prst="straightConnector1">
            <a:avLst/>
          </a:prstGeom>
          <a:noFill/>
          <a:ln cap="flat" cmpd="sng" w="9525">
            <a:solidFill>
              <a:schemeClr val="dk1"/>
            </a:solidFill>
            <a:prstDash val="solid"/>
            <a:round/>
            <a:headEnd len="med" w="med" type="none"/>
            <a:tailEnd len="med" w="med" type="none"/>
          </a:ln>
        </p:spPr>
      </p:cxnSp>
      <p:cxnSp>
        <p:nvCxnSpPr>
          <p:cNvPr id="98" name="Google Shape;98;p13"/>
          <p:cNvCxnSpPr/>
          <p:nvPr/>
        </p:nvCxnSpPr>
        <p:spPr>
          <a:xfrm>
            <a:off x="3850425" y="4446963"/>
            <a:ext cx="0" cy="504900"/>
          </a:xfrm>
          <a:prstGeom prst="straightConnector1">
            <a:avLst/>
          </a:prstGeom>
          <a:noFill/>
          <a:ln cap="flat" cmpd="sng" w="9525">
            <a:solidFill>
              <a:schemeClr val="dk1"/>
            </a:solidFill>
            <a:prstDash val="solid"/>
            <a:round/>
            <a:headEnd len="med" w="med" type="none"/>
            <a:tailEnd len="med" w="med" type="none"/>
          </a:ln>
        </p:spPr>
      </p:cxnSp>
      <p:sp>
        <p:nvSpPr>
          <p:cNvPr id="99" name="Google Shape;99;p13"/>
          <p:cNvSpPr txBox="1"/>
          <p:nvPr/>
        </p:nvSpPr>
        <p:spPr>
          <a:xfrm>
            <a:off x="4063800" y="5432050"/>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consectetuer adipiscing elit,</a:t>
            </a:r>
            <a:endParaRPr sz="1200">
              <a:latin typeface="Open Sans"/>
              <a:ea typeface="Open Sans"/>
              <a:cs typeface="Open Sans"/>
              <a:sym typeface="Open Sans"/>
            </a:endParaRPr>
          </a:p>
          <a:p>
            <a:pPr indent="-171450" lvl="0" marL="179999" rtl="0" algn="l">
              <a:spcBef>
                <a:spcPts val="0"/>
              </a:spcBef>
              <a:spcAft>
                <a:spcPts val="0"/>
              </a:spcAft>
              <a:buSzPts val="1200"/>
              <a:buFont typeface="Open Sans"/>
              <a:buChar char="●"/>
            </a:pPr>
            <a:r>
              <a:rPr lang="ru" sz="1200">
                <a:latin typeface="Open Sans"/>
                <a:ea typeface="Open Sans"/>
                <a:cs typeface="Open Sans"/>
                <a:sym typeface="Open Sans"/>
              </a:rPr>
              <a:t>sed diam nonummy nibh euismod</a:t>
            </a:r>
            <a:endParaRPr sz="1200">
              <a:latin typeface="Open Sans"/>
              <a:ea typeface="Open Sans"/>
              <a:cs typeface="Open Sans"/>
              <a:sym typeface="Open Sans"/>
            </a:endParaRPr>
          </a:p>
        </p:txBody>
      </p:sp>
      <p:sp>
        <p:nvSpPr>
          <p:cNvPr id="100" name="Google Shape;100;p13"/>
          <p:cNvSpPr txBox="1"/>
          <p:nvPr/>
        </p:nvSpPr>
        <p:spPr>
          <a:xfrm>
            <a:off x="2771775" y="5432050"/>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2015-2019</a:t>
            </a:r>
            <a:endParaRPr sz="1200">
              <a:latin typeface="Open Sans SemiBold"/>
              <a:ea typeface="Open Sans SemiBold"/>
              <a:cs typeface="Open Sans SemiBold"/>
              <a:sym typeface="Open Sans SemiBold"/>
            </a:endParaRPr>
          </a:p>
        </p:txBody>
      </p:sp>
      <p:sp>
        <p:nvSpPr>
          <p:cNvPr id="101" name="Google Shape;101;p13"/>
          <p:cNvSpPr/>
          <p:nvPr/>
        </p:nvSpPr>
        <p:spPr>
          <a:xfrm>
            <a:off x="3800475" y="5565025"/>
            <a:ext cx="99900" cy="99900"/>
          </a:xfrm>
          <a:prstGeom prst="ellipse">
            <a:avLst/>
          </a:prstGeom>
          <a:solidFill>
            <a:schemeClr val="dk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txBox="1"/>
          <p:nvPr/>
        </p:nvSpPr>
        <p:spPr>
          <a:xfrm>
            <a:off x="4063800" y="6041650"/>
            <a:ext cx="2889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200">
                <a:latin typeface="Open Sans"/>
                <a:ea typeface="Open Sans"/>
                <a:cs typeface="Open Sans"/>
                <a:sym typeface="Open Sans"/>
              </a:rPr>
              <a:t>Lorem ipsum dolor sit amet</a:t>
            </a:r>
            <a:endParaRPr b="1" sz="1200">
              <a:latin typeface="Open Sans"/>
              <a:ea typeface="Open Sans"/>
              <a:cs typeface="Open Sans"/>
              <a:sym typeface="Open Sans"/>
            </a:endParaRPr>
          </a:p>
          <a:p>
            <a:pPr indent="-171450" lvl="0" marL="179999" rtl="0" algn="l">
              <a:spcBef>
                <a:spcPts val="0"/>
              </a:spcBef>
              <a:spcAft>
                <a:spcPts val="0"/>
              </a:spcAft>
              <a:buClr>
                <a:schemeClr val="dk1"/>
              </a:buClr>
              <a:buSzPts val="1200"/>
              <a:buFont typeface="Open Sans"/>
              <a:buChar char="●"/>
            </a:pPr>
            <a:r>
              <a:rPr lang="ru" sz="1200">
                <a:solidFill>
                  <a:schemeClr val="dk1"/>
                </a:solidFill>
                <a:latin typeface="Open Sans"/>
                <a:ea typeface="Open Sans"/>
                <a:cs typeface="Open Sans"/>
                <a:sym typeface="Open Sans"/>
              </a:rPr>
              <a:t>consectetuer adipiscing elit,</a:t>
            </a:r>
            <a:endParaRPr sz="1200">
              <a:solidFill>
                <a:schemeClr val="dk1"/>
              </a:solidFill>
              <a:latin typeface="Open Sans"/>
              <a:ea typeface="Open Sans"/>
              <a:cs typeface="Open Sans"/>
              <a:sym typeface="Open Sans"/>
            </a:endParaRPr>
          </a:p>
          <a:p>
            <a:pPr indent="-171450" lvl="0" marL="179999" rtl="0" algn="l">
              <a:spcBef>
                <a:spcPts val="0"/>
              </a:spcBef>
              <a:spcAft>
                <a:spcPts val="0"/>
              </a:spcAft>
              <a:buClr>
                <a:schemeClr val="dk1"/>
              </a:buClr>
              <a:buSzPts val="1200"/>
              <a:buFont typeface="Open Sans"/>
              <a:buChar char="●"/>
            </a:pPr>
            <a:r>
              <a:rPr lang="ru" sz="1200">
                <a:solidFill>
                  <a:schemeClr val="dk1"/>
                </a:solidFill>
                <a:latin typeface="Open Sans"/>
                <a:ea typeface="Open Sans"/>
                <a:cs typeface="Open Sans"/>
                <a:sym typeface="Open Sans"/>
              </a:rPr>
              <a:t>sed diam nonummy nibh euismod</a:t>
            </a:r>
            <a:endParaRPr sz="1200">
              <a:latin typeface="Open Sans"/>
              <a:ea typeface="Open Sans"/>
              <a:cs typeface="Open Sans"/>
              <a:sym typeface="Open Sans"/>
            </a:endParaRPr>
          </a:p>
        </p:txBody>
      </p:sp>
      <p:sp>
        <p:nvSpPr>
          <p:cNvPr id="103" name="Google Shape;103;p13"/>
          <p:cNvSpPr txBox="1"/>
          <p:nvPr/>
        </p:nvSpPr>
        <p:spPr>
          <a:xfrm>
            <a:off x="2771775" y="6041650"/>
            <a:ext cx="15906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Open Sans SemiBold"/>
                <a:ea typeface="Open Sans SemiBold"/>
                <a:cs typeface="Open Sans SemiBold"/>
                <a:sym typeface="Open Sans SemiBold"/>
              </a:rPr>
              <a:t>2019-2021</a:t>
            </a:r>
            <a:endParaRPr sz="1200">
              <a:latin typeface="Open Sans SemiBold"/>
              <a:ea typeface="Open Sans SemiBold"/>
              <a:cs typeface="Open Sans SemiBold"/>
              <a:sym typeface="Open Sans SemiBold"/>
            </a:endParaRPr>
          </a:p>
        </p:txBody>
      </p:sp>
      <p:sp>
        <p:nvSpPr>
          <p:cNvPr id="104" name="Google Shape;104;p13"/>
          <p:cNvSpPr/>
          <p:nvPr/>
        </p:nvSpPr>
        <p:spPr>
          <a:xfrm>
            <a:off x="3800475" y="6174625"/>
            <a:ext cx="99900" cy="99900"/>
          </a:xfrm>
          <a:prstGeom prst="ellipse">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5" name="Google Shape;105;p13"/>
          <p:cNvCxnSpPr>
            <a:endCxn id="101" idx="0"/>
          </p:cNvCxnSpPr>
          <p:nvPr/>
        </p:nvCxnSpPr>
        <p:spPr>
          <a:xfrm>
            <a:off x="3850425" y="5060125"/>
            <a:ext cx="0" cy="504900"/>
          </a:xfrm>
          <a:prstGeom prst="straightConnector1">
            <a:avLst/>
          </a:prstGeom>
          <a:noFill/>
          <a:ln cap="flat" cmpd="sng" w="9525">
            <a:solidFill>
              <a:schemeClr val="dk1"/>
            </a:solidFill>
            <a:prstDash val="solid"/>
            <a:round/>
            <a:headEnd len="med" w="med" type="none"/>
            <a:tailEnd len="med" w="med" type="none"/>
          </a:ln>
        </p:spPr>
      </p:cxnSp>
      <p:cxnSp>
        <p:nvCxnSpPr>
          <p:cNvPr id="106" name="Google Shape;106;p13"/>
          <p:cNvCxnSpPr/>
          <p:nvPr/>
        </p:nvCxnSpPr>
        <p:spPr>
          <a:xfrm>
            <a:off x="3850425" y="5669325"/>
            <a:ext cx="0" cy="504900"/>
          </a:xfrm>
          <a:prstGeom prst="straightConnector1">
            <a:avLst/>
          </a:prstGeom>
          <a:noFill/>
          <a:ln cap="flat" cmpd="sng" w="9525">
            <a:solidFill>
              <a:schemeClr val="dk1"/>
            </a:solidFill>
            <a:prstDash val="solid"/>
            <a:round/>
            <a:headEnd len="med" w="med" type="none"/>
            <a:tailEnd len="med" w="med" type="none"/>
          </a:ln>
        </p:spPr>
      </p:cxnSp>
      <p:cxnSp>
        <p:nvCxnSpPr>
          <p:cNvPr id="107" name="Google Shape;107;p13"/>
          <p:cNvCxnSpPr/>
          <p:nvPr/>
        </p:nvCxnSpPr>
        <p:spPr>
          <a:xfrm flipH="1" rot="10800000">
            <a:off x="3661975" y="7069700"/>
            <a:ext cx="3367800" cy="300"/>
          </a:xfrm>
          <a:prstGeom prst="straightConnector1">
            <a:avLst/>
          </a:prstGeom>
          <a:noFill/>
          <a:ln cap="flat" cmpd="sng" w="28575">
            <a:solidFill>
              <a:schemeClr val="dk1"/>
            </a:solidFill>
            <a:prstDash val="dot"/>
            <a:round/>
            <a:headEnd len="med" w="med" type="none"/>
            <a:tailEnd len="med" w="med" type="none"/>
          </a:ln>
        </p:spPr>
      </p:cxnSp>
      <p:grpSp>
        <p:nvGrpSpPr>
          <p:cNvPr id="108" name="Google Shape;108;p13"/>
          <p:cNvGrpSpPr/>
          <p:nvPr/>
        </p:nvGrpSpPr>
        <p:grpSpPr>
          <a:xfrm>
            <a:off x="2892038" y="7338550"/>
            <a:ext cx="729600" cy="729600"/>
            <a:chOff x="2975675" y="6986125"/>
            <a:chExt cx="729600" cy="729600"/>
          </a:xfrm>
        </p:grpSpPr>
        <p:sp>
          <p:nvSpPr>
            <p:cNvPr id="109" name="Google Shape;109;p13"/>
            <p:cNvSpPr/>
            <p:nvPr/>
          </p:nvSpPr>
          <p:spPr>
            <a:xfrm>
              <a:off x="2975675" y="6986125"/>
              <a:ext cx="729600" cy="729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3004650" y="7015175"/>
              <a:ext cx="671700" cy="671700"/>
            </a:xfrm>
            <a:prstGeom prst="blockArc">
              <a:avLst>
                <a:gd fmla="val 26715" name="adj1"/>
                <a:gd fmla="val 16245706" name="adj2"/>
                <a:gd fmla="val 20695" name="adj3"/>
              </a:avLst>
            </a:prstGeom>
            <a:solidFill>
              <a:srgbClr val="BFD3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3099200" y="7109700"/>
              <a:ext cx="482100" cy="4824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txBox="1"/>
            <p:nvPr/>
          </p:nvSpPr>
          <p:spPr>
            <a:xfrm>
              <a:off x="3113650" y="7243250"/>
              <a:ext cx="4533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a:latin typeface="Lato"/>
                  <a:ea typeface="Lato"/>
                  <a:cs typeface="Lato"/>
                  <a:sym typeface="Lato"/>
                </a:rPr>
                <a:t>75%</a:t>
              </a:r>
              <a:endParaRPr b="1">
                <a:latin typeface="Lato"/>
                <a:ea typeface="Lato"/>
                <a:cs typeface="Lato"/>
                <a:sym typeface="Lato"/>
              </a:endParaRPr>
            </a:p>
          </p:txBody>
        </p:sp>
      </p:grpSp>
      <p:sp>
        <p:nvSpPr>
          <p:cNvPr id="113" name="Google Shape;113;p13"/>
          <p:cNvSpPr txBox="1"/>
          <p:nvPr/>
        </p:nvSpPr>
        <p:spPr>
          <a:xfrm>
            <a:off x="2782099" y="8161850"/>
            <a:ext cx="949500" cy="1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P</a:t>
            </a:r>
            <a:r>
              <a:rPr lang="ru" sz="1200">
                <a:latin typeface="Open Sans"/>
                <a:ea typeface="Open Sans"/>
                <a:cs typeface="Open Sans"/>
                <a:sym typeface="Open Sans"/>
              </a:rPr>
              <a:t>hotoshop</a:t>
            </a:r>
            <a:endParaRPr sz="1200">
              <a:latin typeface="Open Sans"/>
              <a:ea typeface="Open Sans"/>
              <a:cs typeface="Open Sans"/>
              <a:sym typeface="Open Sans"/>
            </a:endParaRPr>
          </a:p>
        </p:txBody>
      </p:sp>
      <p:sp>
        <p:nvSpPr>
          <p:cNvPr id="114" name="Google Shape;114;p13"/>
          <p:cNvSpPr txBox="1"/>
          <p:nvPr/>
        </p:nvSpPr>
        <p:spPr>
          <a:xfrm>
            <a:off x="3906675" y="8161850"/>
            <a:ext cx="8946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200">
                <a:latin typeface="Open Sans"/>
                <a:ea typeface="Open Sans"/>
                <a:cs typeface="Open Sans"/>
                <a:sym typeface="Open Sans"/>
              </a:rPr>
              <a:t>I</a:t>
            </a:r>
            <a:r>
              <a:rPr lang="ru" sz="1200">
                <a:latin typeface="Open Sans"/>
                <a:ea typeface="Open Sans"/>
                <a:cs typeface="Open Sans"/>
                <a:sym typeface="Open Sans"/>
              </a:rPr>
              <a:t>llustrator</a:t>
            </a:r>
            <a:endParaRPr sz="1200">
              <a:latin typeface="Open Sans"/>
              <a:ea typeface="Open Sans"/>
              <a:cs typeface="Open Sans"/>
              <a:sym typeface="Open Sans"/>
            </a:endParaRPr>
          </a:p>
        </p:txBody>
      </p:sp>
      <p:grpSp>
        <p:nvGrpSpPr>
          <p:cNvPr id="115" name="Google Shape;115;p13"/>
          <p:cNvGrpSpPr/>
          <p:nvPr/>
        </p:nvGrpSpPr>
        <p:grpSpPr>
          <a:xfrm>
            <a:off x="3989175" y="7338550"/>
            <a:ext cx="729600" cy="729600"/>
            <a:chOff x="3994725" y="6986125"/>
            <a:chExt cx="729600" cy="729600"/>
          </a:xfrm>
        </p:grpSpPr>
        <p:sp>
          <p:nvSpPr>
            <p:cNvPr id="116" name="Google Shape;116;p13"/>
            <p:cNvSpPr/>
            <p:nvPr/>
          </p:nvSpPr>
          <p:spPr>
            <a:xfrm>
              <a:off x="3994725" y="6986125"/>
              <a:ext cx="729600" cy="729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4023700" y="7015175"/>
              <a:ext cx="671700" cy="671700"/>
            </a:xfrm>
            <a:prstGeom prst="blockArc">
              <a:avLst>
                <a:gd fmla="val 26715" name="adj1"/>
                <a:gd fmla="val 20160483" name="adj2"/>
                <a:gd fmla="val 17706" name="adj3"/>
              </a:avLst>
            </a:prstGeom>
            <a:solidFill>
              <a:srgbClr val="E6D6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p:nvPr/>
          </p:nvSpPr>
          <p:spPr>
            <a:xfrm>
              <a:off x="4118250" y="7109700"/>
              <a:ext cx="482100" cy="4824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3"/>
            <p:cNvSpPr txBox="1"/>
            <p:nvPr/>
          </p:nvSpPr>
          <p:spPr>
            <a:xfrm>
              <a:off x="4132700" y="7243250"/>
              <a:ext cx="4533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a:latin typeface="Lato"/>
                  <a:ea typeface="Lato"/>
                  <a:cs typeface="Lato"/>
                  <a:sym typeface="Lato"/>
                </a:rPr>
                <a:t>90</a:t>
              </a:r>
              <a:r>
                <a:rPr b="1" lang="ru">
                  <a:latin typeface="Lato"/>
                  <a:ea typeface="Lato"/>
                  <a:cs typeface="Lato"/>
                  <a:sym typeface="Lato"/>
                </a:rPr>
                <a:t>%</a:t>
              </a:r>
              <a:endParaRPr b="1">
                <a:latin typeface="Lato"/>
                <a:ea typeface="Lato"/>
                <a:cs typeface="Lato"/>
                <a:sym typeface="Lato"/>
              </a:endParaRPr>
            </a:p>
          </p:txBody>
        </p:sp>
      </p:grpSp>
      <p:grpSp>
        <p:nvGrpSpPr>
          <p:cNvPr id="120" name="Google Shape;120;p13"/>
          <p:cNvGrpSpPr/>
          <p:nvPr/>
        </p:nvGrpSpPr>
        <p:grpSpPr>
          <a:xfrm>
            <a:off x="5040267" y="7338550"/>
            <a:ext cx="729600" cy="729600"/>
            <a:chOff x="2975675" y="6986125"/>
            <a:chExt cx="729600" cy="729600"/>
          </a:xfrm>
        </p:grpSpPr>
        <p:sp>
          <p:nvSpPr>
            <p:cNvPr id="121" name="Google Shape;121;p13"/>
            <p:cNvSpPr/>
            <p:nvPr/>
          </p:nvSpPr>
          <p:spPr>
            <a:xfrm>
              <a:off x="2975675" y="6986125"/>
              <a:ext cx="729600" cy="729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3004650" y="7015175"/>
              <a:ext cx="671700" cy="671700"/>
            </a:xfrm>
            <a:prstGeom prst="blockArc">
              <a:avLst>
                <a:gd fmla="val 26715" name="adj1"/>
                <a:gd fmla="val 13985566" name="adj2"/>
                <a:gd fmla="val 19391" name="adj3"/>
              </a:avLst>
            </a:prstGeom>
            <a:solidFill>
              <a:srgbClr val="BFD3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3099200" y="7109700"/>
              <a:ext cx="482100" cy="4824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txBox="1"/>
            <p:nvPr/>
          </p:nvSpPr>
          <p:spPr>
            <a:xfrm>
              <a:off x="3113650" y="7243250"/>
              <a:ext cx="4533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a:latin typeface="Lato"/>
                  <a:ea typeface="Lato"/>
                  <a:cs typeface="Lato"/>
                  <a:sym typeface="Lato"/>
                </a:rPr>
                <a:t>60</a:t>
              </a:r>
              <a:r>
                <a:rPr b="1" lang="ru">
                  <a:latin typeface="Lato"/>
                  <a:ea typeface="Lato"/>
                  <a:cs typeface="Lato"/>
                  <a:sym typeface="Lato"/>
                </a:rPr>
                <a:t>%</a:t>
              </a:r>
              <a:endParaRPr b="1">
                <a:latin typeface="Lato"/>
                <a:ea typeface="Lato"/>
                <a:cs typeface="Lato"/>
                <a:sym typeface="Lato"/>
              </a:endParaRPr>
            </a:p>
          </p:txBody>
        </p:sp>
      </p:grpSp>
      <p:sp>
        <p:nvSpPr>
          <p:cNvPr id="125" name="Google Shape;125;p13"/>
          <p:cNvSpPr txBox="1"/>
          <p:nvPr/>
        </p:nvSpPr>
        <p:spPr>
          <a:xfrm>
            <a:off x="5099374" y="8161850"/>
            <a:ext cx="61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solidFill>
                  <a:schemeClr val="dk1"/>
                </a:solidFill>
                <a:latin typeface="Open Sans"/>
                <a:ea typeface="Open Sans"/>
                <a:cs typeface="Open Sans"/>
                <a:sym typeface="Open Sans"/>
              </a:rPr>
              <a:t>I</a:t>
            </a:r>
            <a:r>
              <a:rPr lang="ru" sz="1200">
                <a:solidFill>
                  <a:schemeClr val="dk1"/>
                </a:solidFill>
                <a:latin typeface="Open Sans"/>
                <a:ea typeface="Open Sans"/>
                <a:cs typeface="Open Sans"/>
                <a:sym typeface="Open Sans"/>
              </a:rPr>
              <a:t>ndesign</a:t>
            </a:r>
            <a:endParaRPr sz="1200">
              <a:latin typeface="Open Sans"/>
              <a:ea typeface="Open Sans"/>
              <a:cs typeface="Open Sans"/>
              <a:sym typeface="Open Sans"/>
            </a:endParaRPr>
          </a:p>
        </p:txBody>
      </p:sp>
      <p:grpSp>
        <p:nvGrpSpPr>
          <p:cNvPr id="126" name="Google Shape;126;p13"/>
          <p:cNvGrpSpPr/>
          <p:nvPr/>
        </p:nvGrpSpPr>
        <p:grpSpPr>
          <a:xfrm>
            <a:off x="6154692" y="7338550"/>
            <a:ext cx="729600" cy="729600"/>
            <a:chOff x="2975675" y="6986125"/>
            <a:chExt cx="729600" cy="729600"/>
          </a:xfrm>
        </p:grpSpPr>
        <p:sp>
          <p:nvSpPr>
            <p:cNvPr id="127" name="Google Shape;127;p13"/>
            <p:cNvSpPr/>
            <p:nvPr/>
          </p:nvSpPr>
          <p:spPr>
            <a:xfrm>
              <a:off x="2975675" y="6986125"/>
              <a:ext cx="729600" cy="729600"/>
            </a:xfrm>
            <a:prstGeom prst="ellipse">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3004650" y="7015175"/>
              <a:ext cx="671700" cy="671700"/>
            </a:xfrm>
            <a:prstGeom prst="blockArc">
              <a:avLst>
                <a:gd fmla="val 26715" name="adj1"/>
                <a:gd fmla="val 20006991" name="adj2"/>
                <a:gd fmla="val 15860" name="adj3"/>
              </a:avLst>
            </a:prstGeom>
            <a:solidFill>
              <a:srgbClr val="E6D6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3099200" y="7109700"/>
              <a:ext cx="482100" cy="4824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txBox="1"/>
            <p:nvPr/>
          </p:nvSpPr>
          <p:spPr>
            <a:xfrm>
              <a:off x="3113650" y="7243250"/>
              <a:ext cx="453300" cy="21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a:latin typeface="Lato"/>
                  <a:ea typeface="Lato"/>
                  <a:cs typeface="Lato"/>
                  <a:sym typeface="Lato"/>
                </a:rPr>
                <a:t>9</a:t>
              </a:r>
              <a:r>
                <a:rPr b="1" lang="ru">
                  <a:latin typeface="Lato"/>
                  <a:ea typeface="Lato"/>
                  <a:cs typeface="Lato"/>
                  <a:sym typeface="Lato"/>
                </a:rPr>
                <a:t>0%</a:t>
              </a:r>
              <a:endParaRPr b="1">
                <a:latin typeface="Lato"/>
                <a:ea typeface="Lato"/>
                <a:cs typeface="Lato"/>
                <a:sym typeface="Lato"/>
              </a:endParaRPr>
            </a:p>
          </p:txBody>
        </p:sp>
      </p:grpSp>
      <p:sp>
        <p:nvSpPr>
          <p:cNvPr id="131" name="Google Shape;131;p13"/>
          <p:cNvSpPr txBox="1"/>
          <p:nvPr/>
        </p:nvSpPr>
        <p:spPr>
          <a:xfrm>
            <a:off x="5997950" y="8161850"/>
            <a:ext cx="10431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200">
                <a:solidFill>
                  <a:schemeClr val="dk1"/>
                </a:solidFill>
                <a:latin typeface="Open Sans"/>
                <a:ea typeface="Open Sans"/>
                <a:cs typeface="Open Sans"/>
                <a:sym typeface="Open Sans"/>
              </a:rPr>
              <a:t>D</a:t>
            </a:r>
            <a:r>
              <a:rPr lang="ru" sz="1200">
                <a:solidFill>
                  <a:schemeClr val="dk1"/>
                </a:solidFill>
                <a:latin typeface="Open Sans"/>
                <a:ea typeface="Open Sans"/>
                <a:cs typeface="Open Sans"/>
                <a:sym typeface="Open Sans"/>
              </a:rPr>
              <a:t>reamweaver</a:t>
            </a:r>
            <a:endParaRPr sz="1200">
              <a:solidFill>
                <a:schemeClr val="dk1"/>
              </a:solidFill>
              <a:latin typeface="Open Sans"/>
              <a:ea typeface="Open Sans"/>
              <a:cs typeface="Open Sans"/>
              <a:sym typeface="Open Sans"/>
            </a:endParaRPr>
          </a:p>
        </p:txBody>
      </p:sp>
      <p:cxnSp>
        <p:nvCxnSpPr>
          <p:cNvPr id="132" name="Google Shape;132;p13"/>
          <p:cNvCxnSpPr/>
          <p:nvPr/>
        </p:nvCxnSpPr>
        <p:spPr>
          <a:xfrm>
            <a:off x="3971925" y="8737875"/>
            <a:ext cx="3057900" cy="0"/>
          </a:xfrm>
          <a:prstGeom prst="straightConnector1">
            <a:avLst/>
          </a:prstGeom>
          <a:noFill/>
          <a:ln cap="flat" cmpd="sng" w="28575">
            <a:solidFill>
              <a:schemeClr val="dk1"/>
            </a:solidFill>
            <a:prstDash val="dot"/>
            <a:round/>
            <a:headEnd len="med" w="med" type="none"/>
            <a:tailEnd len="med" w="med" type="none"/>
          </a:ln>
        </p:spPr>
      </p:cxnSp>
      <p:grpSp>
        <p:nvGrpSpPr>
          <p:cNvPr id="133" name="Google Shape;133;p13"/>
          <p:cNvGrpSpPr/>
          <p:nvPr/>
        </p:nvGrpSpPr>
        <p:grpSpPr>
          <a:xfrm>
            <a:off x="2871004" y="9011012"/>
            <a:ext cx="4169939" cy="827760"/>
            <a:chOff x="2871049" y="8668250"/>
            <a:chExt cx="3821425" cy="758577"/>
          </a:xfrm>
        </p:grpSpPr>
        <p:pic>
          <p:nvPicPr>
            <p:cNvPr id="134" name="Google Shape;134;p13"/>
            <p:cNvPicPr preferRelativeResize="0"/>
            <p:nvPr/>
          </p:nvPicPr>
          <p:blipFill>
            <a:blip r:embed="rId13">
              <a:alphaModFix/>
            </a:blip>
            <a:stretch>
              <a:fillRect/>
            </a:stretch>
          </p:blipFill>
          <p:spPr>
            <a:xfrm>
              <a:off x="2892050" y="8671255"/>
              <a:ext cx="504900" cy="498889"/>
            </a:xfrm>
            <a:prstGeom prst="rect">
              <a:avLst/>
            </a:prstGeom>
            <a:noFill/>
            <a:ln>
              <a:noFill/>
            </a:ln>
          </p:spPr>
        </p:pic>
        <p:pic>
          <p:nvPicPr>
            <p:cNvPr id="135" name="Google Shape;135;p13"/>
            <p:cNvPicPr preferRelativeResize="0"/>
            <p:nvPr/>
          </p:nvPicPr>
          <p:blipFill>
            <a:blip r:embed="rId14">
              <a:alphaModFix/>
            </a:blip>
            <a:stretch>
              <a:fillRect/>
            </a:stretch>
          </p:blipFill>
          <p:spPr>
            <a:xfrm>
              <a:off x="6172580" y="8671255"/>
              <a:ext cx="498889" cy="498889"/>
            </a:xfrm>
            <a:prstGeom prst="rect">
              <a:avLst/>
            </a:prstGeom>
            <a:noFill/>
            <a:ln>
              <a:noFill/>
            </a:ln>
          </p:spPr>
        </p:pic>
        <p:pic>
          <p:nvPicPr>
            <p:cNvPr id="136" name="Google Shape;136;p13"/>
            <p:cNvPicPr preferRelativeResize="0"/>
            <p:nvPr/>
          </p:nvPicPr>
          <p:blipFill>
            <a:blip r:embed="rId15">
              <a:alphaModFix/>
            </a:blip>
            <a:stretch>
              <a:fillRect/>
            </a:stretch>
          </p:blipFill>
          <p:spPr>
            <a:xfrm>
              <a:off x="5515275" y="8668250"/>
              <a:ext cx="504900" cy="504900"/>
            </a:xfrm>
            <a:prstGeom prst="rect">
              <a:avLst/>
            </a:prstGeom>
            <a:noFill/>
            <a:ln>
              <a:noFill/>
            </a:ln>
          </p:spPr>
        </p:pic>
        <p:pic>
          <p:nvPicPr>
            <p:cNvPr id="137" name="Google Shape;137;p13"/>
            <p:cNvPicPr preferRelativeResize="0"/>
            <p:nvPr/>
          </p:nvPicPr>
          <p:blipFill>
            <a:blip r:embed="rId16">
              <a:alphaModFix/>
            </a:blip>
            <a:stretch>
              <a:fillRect/>
            </a:stretch>
          </p:blipFill>
          <p:spPr>
            <a:xfrm>
              <a:off x="4857975" y="8671255"/>
              <a:ext cx="504900" cy="498889"/>
            </a:xfrm>
            <a:prstGeom prst="rect">
              <a:avLst/>
            </a:prstGeom>
            <a:noFill/>
            <a:ln>
              <a:noFill/>
            </a:ln>
          </p:spPr>
        </p:pic>
        <p:pic>
          <p:nvPicPr>
            <p:cNvPr id="138" name="Google Shape;138;p13"/>
            <p:cNvPicPr preferRelativeResize="0"/>
            <p:nvPr/>
          </p:nvPicPr>
          <p:blipFill>
            <a:blip r:embed="rId17">
              <a:alphaModFix/>
            </a:blip>
            <a:stretch>
              <a:fillRect/>
            </a:stretch>
          </p:blipFill>
          <p:spPr>
            <a:xfrm>
              <a:off x="4206680" y="8671255"/>
              <a:ext cx="498889" cy="498889"/>
            </a:xfrm>
            <a:prstGeom prst="rect">
              <a:avLst/>
            </a:prstGeom>
            <a:noFill/>
            <a:ln>
              <a:noFill/>
            </a:ln>
          </p:spPr>
        </p:pic>
        <p:pic>
          <p:nvPicPr>
            <p:cNvPr id="139" name="Google Shape;139;p13"/>
            <p:cNvPicPr preferRelativeResize="0"/>
            <p:nvPr/>
          </p:nvPicPr>
          <p:blipFill>
            <a:blip r:embed="rId18">
              <a:alphaModFix/>
            </a:blip>
            <a:stretch>
              <a:fillRect/>
            </a:stretch>
          </p:blipFill>
          <p:spPr>
            <a:xfrm>
              <a:off x="3546350" y="8668250"/>
              <a:ext cx="504900" cy="504900"/>
            </a:xfrm>
            <a:prstGeom prst="rect">
              <a:avLst/>
            </a:prstGeom>
            <a:noFill/>
            <a:ln>
              <a:noFill/>
            </a:ln>
          </p:spPr>
        </p:pic>
        <p:sp>
          <p:nvSpPr>
            <p:cNvPr id="140" name="Google Shape;140;p13"/>
            <p:cNvSpPr txBox="1"/>
            <p:nvPr/>
          </p:nvSpPr>
          <p:spPr>
            <a:xfrm>
              <a:off x="2871049"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Boating</a:t>
              </a:r>
              <a:endParaRPr sz="1200">
                <a:latin typeface="Open Sans"/>
                <a:ea typeface="Open Sans"/>
                <a:cs typeface="Open Sans"/>
                <a:sym typeface="Open Sans"/>
              </a:endParaRPr>
            </a:p>
          </p:txBody>
        </p:sp>
        <p:sp>
          <p:nvSpPr>
            <p:cNvPr id="141" name="Google Shape;141;p13"/>
            <p:cNvSpPr txBox="1"/>
            <p:nvPr/>
          </p:nvSpPr>
          <p:spPr>
            <a:xfrm>
              <a:off x="3525349"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Travel</a:t>
              </a:r>
              <a:endParaRPr sz="1200">
                <a:latin typeface="Open Sans"/>
                <a:ea typeface="Open Sans"/>
                <a:cs typeface="Open Sans"/>
                <a:sym typeface="Open Sans"/>
              </a:endParaRPr>
            </a:p>
          </p:txBody>
        </p:sp>
        <p:sp>
          <p:nvSpPr>
            <p:cNvPr id="142" name="Google Shape;142;p13"/>
            <p:cNvSpPr txBox="1"/>
            <p:nvPr/>
          </p:nvSpPr>
          <p:spPr>
            <a:xfrm>
              <a:off x="4182674"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Film</a:t>
              </a:r>
              <a:endParaRPr sz="1200">
                <a:latin typeface="Open Sans"/>
                <a:ea typeface="Open Sans"/>
                <a:cs typeface="Open Sans"/>
                <a:sym typeface="Open Sans"/>
              </a:endParaRPr>
            </a:p>
          </p:txBody>
        </p:sp>
        <p:sp>
          <p:nvSpPr>
            <p:cNvPr id="143" name="Google Shape;143;p13"/>
            <p:cNvSpPr txBox="1"/>
            <p:nvPr/>
          </p:nvSpPr>
          <p:spPr>
            <a:xfrm>
              <a:off x="4836974"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Music</a:t>
              </a:r>
              <a:endParaRPr sz="1200">
                <a:latin typeface="Open Sans"/>
                <a:ea typeface="Open Sans"/>
                <a:cs typeface="Open Sans"/>
                <a:sym typeface="Open Sans"/>
              </a:endParaRPr>
            </a:p>
          </p:txBody>
        </p:sp>
        <p:sp>
          <p:nvSpPr>
            <p:cNvPr id="144" name="Google Shape;144;p13"/>
            <p:cNvSpPr txBox="1"/>
            <p:nvPr/>
          </p:nvSpPr>
          <p:spPr>
            <a:xfrm>
              <a:off x="5491274"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Photo</a:t>
              </a:r>
              <a:endParaRPr sz="1200">
                <a:latin typeface="Open Sans"/>
                <a:ea typeface="Open Sans"/>
                <a:cs typeface="Open Sans"/>
                <a:sym typeface="Open Sans"/>
              </a:endParaRPr>
            </a:p>
          </p:txBody>
        </p:sp>
        <p:sp>
          <p:nvSpPr>
            <p:cNvPr id="145" name="Google Shape;145;p13"/>
            <p:cNvSpPr txBox="1"/>
            <p:nvPr/>
          </p:nvSpPr>
          <p:spPr>
            <a:xfrm>
              <a:off x="6145574" y="9257627"/>
              <a:ext cx="546900" cy="1692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ru" sz="1200">
                  <a:latin typeface="Open Sans"/>
                  <a:ea typeface="Open Sans"/>
                  <a:cs typeface="Open Sans"/>
                  <a:sym typeface="Open Sans"/>
                </a:rPr>
                <a:t>Run</a:t>
              </a:r>
              <a:endParaRPr sz="1200">
                <a:latin typeface="Open Sans"/>
                <a:ea typeface="Open Sans"/>
                <a:cs typeface="Open Sans"/>
                <a:sym typeface="Open Sans"/>
              </a:endParaRPr>
            </a:p>
          </p:txBody>
        </p:sp>
      </p:grpSp>
      <p:sp>
        <p:nvSpPr>
          <p:cNvPr id="146" name="Google Shape;146;p13"/>
          <p:cNvSpPr/>
          <p:nvPr/>
        </p:nvSpPr>
        <p:spPr>
          <a:xfrm>
            <a:off x="2871000" y="452456"/>
            <a:ext cx="4689000" cy="147600"/>
          </a:xfrm>
          <a:prstGeom prst="rect">
            <a:avLst/>
          </a:prstGeom>
          <a:solidFill>
            <a:srgbClr val="E6D6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2871000" y="696304"/>
            <a:ext cx="4689000" cy="58500"/>
          </a:xfrm>
          <a:prstGeom prst="rect">
            <a:avLst/>
          </a:prstGeom>
          <a:solidFill>
            <a:srgbClr val="E6D6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rot="10800000">
            <a:off x="0" y="10366125"/>
            <a:ext cx="7560000" cy="120900"/>
          </a:xfrm>
          <a:prstGeom prst="rect">
            <a:avLst/>
          </a:prstGeom>
          <a:solidFill>
            <a:srgbClr val="BFD3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rot="10800000">
            <a:off x="0" y="10239211"/>
            <a:ext cx="7560000" cy="48000"/>
          </a:xfrm>
          <a:prstGeom prst="rect">
            <a:avLst/>
          </a:prstGeom>
          <a:solidFill>
            <a:srgbClr val="BFD3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