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  <p:embeddedFont>
      <p:font typeface="Quicksand"/>
      <p:regular r:id="rId13"/>
      <p:bold r:id="rId14"/>
    </p:embeddedFont>
    <p:embeddedFont>
      <p:font typeface="Quicksand SemiBo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04">
          <p15:clr>
            <a:srgbClr val="747775"/>
          </p15:clr>
        </p15:guide>
        <p15:guide id="2" pos="113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04"/>
        <p:guide pos="113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nchNine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Quicksand-regular.fntdata"/><Relationship Id="rId12" Type="http://schemas.openxmlformats.org/officeDocument/2006/relationships/font" Target="fonts/BenchNin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QuicksandSemiBold-regular.fntdata"/><Relationship Id="rId14" Type="http://schemas.openxmlformats.org/officeDocument/2006/relationships/font" Target="fonts/Quicksand-bold.fntdata"/><Relationship Id="rId16" Type="http://schemas.openxmlformats.org/officeDocument/2006/relationships/font" Target="fonts/Quicksa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79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79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500"/>
          </a:xfrm>
          <a:prstGeom prst="rect">
            <a:avLst/>
          </a:prstGeom>
        </p:spPr>
        <p:txBody>
          <a:bodyPr anchorCtr="0" anchor="b" bIns="55100" lIns="55100" spcFirstLastPara="1" rIns="55100" wrap="square" tIns="55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55100" lIns="55100" spcFirstLastPara="1" rIns="55100" wrap="square" tIns="55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4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5100" lIns="55100" spcFirstLastPara="1" rIns="55100" wrap="square" tIns="55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55100" lIns="55100" spcFirstLastPara="1" rIns="55100" wrap="square" tIns="55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55100" lIns="55100" spcFirstLastPara="1" rIns="55100" wrap="square" tIns="55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55100" lIns="55100" spcFirstLastPara="1" rIns="55100" wrap="square" tIns="55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100" lIns="55100" spcFirstLastPara="1" rIns="55100" wrap="square" tIns="55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5100" lIns="55100" spcFirstLastPara="1" rIns="55100" wrap="square" tIns="5510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100" lIns="55100" spcFirstLastPara="1" rIns="55100" wrap="square" tIns="5510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8250"/>
            <a:ext cx="4572000" cy="64173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-8250"/>
            <a:ext cx="180600" cy="6417300"/>
          </a:xfrm>
          <a:prstGeom prst="rect">
            <a:avLst/>
          </a:prstGeom>
          <a:solidFill>
            <a:srgbClr val="3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391400" y="-8250"/>
            <a:ext cx="180600" cy="6417300"/>
          </a:xfrm>
          <a:prstGeom prst="rect">
            <a:avLst/>
          </a:prstGeom>
          <a:solidFill>
            <a:srgbClr val="3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441200" y="1767090"/>
            <a:ext cx="168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33738"/>
                </a:solidFill>
                <a:latin typeface="BenchNine"/>
                <a:ea typeface="BenchNine"/>
                <a:cs typeface="BenchNine"/>
                <a:sym typeface="BenchNine"/>
              </a:rPr>
              <a:t>W E D D I N G  T I M E L I N E</a:t>
            </a:r>
            <a:endParaRPr sz="1100">
              <a:solidFill>
                <a:srgbClr val="333738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86950" y="2094665"/>
            <a:ext cx="2798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N N + F R E D</a:t>
            </a:r>
            <a:endParaRPr sz="2750">
              <a:solidFill>
                <a:srgbClr val="33373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801650" y="2818725"/>
            <a:ext cx="2883550" cy="153900"/>
            <a:chOff x="801650" y="2818725"/>
            <a:chExt cx="2883550" cy="1539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801650" y="2818725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0 8 : 0 0  A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070000" y="2818725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H a i r  a n d  M a k e u p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801650" y="3123268"/>
            <a:ext cx="2883550" cy="153900"/>
            <a:chOff x="801650" y="3123138"/>
            <a:chExt cx="2883550" cy="1539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801650" y="3123138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 1 : 0 0  A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070000" y="3123138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F i r s t  L o o k  P h o t o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801650" y="3427811"/>
            <a:ext cx="2883550" cy="153900"/>
            <a:chOff x="801650" y="3417800"/>
            <a:chExt cx="2883550" cy="1539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801650" y="3417800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 2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070000" y="3417800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F a m i l y  P h o t o s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801650" y="3732355"/>
            <a:ext cx="2883550" cy="153900"/>
            <a:chOff x="801650" y="3722213"/>
            <a:chExt cx="2883550" cy="1539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801650" y="3722213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0 1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070000" y="3722213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C e r e m o n y  b e g i n s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801650" y="4036898"/>
            <a:ext cx="2883550" cy="153900"/>
            <a:chOff x="801650" y="4029800"/>
            <a:chExt cx="2883550" cy="1539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801650" y="4029800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0 2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2070000" y="4029800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C o c k t a i l  h o u r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801650" y="4341441"/>
            <a:ext cx="2883550" cy="153900"/>
            <a:chOff x="801650" y="4334213"/>
            <a:chExt cx="2883550" cy="1539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801650" y="4334213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0 3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070000" y="4334213"/>
              <a:ext cx="1615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D i n n e r  i s  s e r v e d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801650" y="4645984"/>
            <a:ext cx="3185050" cy="153900"/>
            <a:chOff x="801650" y="4628875"/>
            <a:chExt cx="3185050" cy="1539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801650" y="4628875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0 6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2070000" y="4628875"/>
              <a:ext cx="19167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B o u q u e t / G a r t e r  t o s s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801650" y="4950527"/>
            <a:ext cx="2883550" cy="307800"/>
            <a:chOff x="801650" y="4950527"/>
            <a:chExt cx="2883550" cy="3078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801650" y="4950527"/>
              <a:ext cx="1023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 0 : 0 0  P 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2070000" y="4950527"/>
              <a:ext cx="1615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B r i d e  a n d  G r o o m 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l e a v e !</a:t>
              </a:r>
              <a:endParaRPr sz="100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28377" t="51941"/>
          <a:stretch/>
        </p:blipFill>
        <p:spPr>
          <a:xfrm>
            <a:off x="1864153" y="-8255"/>
            <a:ext cx="2707850" cy="247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 b="0" l="68346" r="0" t="46569"/>
          <a:stretch/>
        </p:blipFill>
        <p:spPr>
          <a:xfrm>
            <a:off x="0" y="-8249"/>
            <a:ext cx="1638976" cy="31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 b="85822" l="35441" r="35283" t="0"/>
          <a:stretch/>
        </p:blipFill>
        <p:spPr>
          <a:xfrm>
            <a:off x="2994801" y="5371750"/>
            <a:ext cx="1577198" cy="103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 b="66551" l="61802" r="0" t="0"/>
          <a:stretch/>
        </p:blipFill>
        <p:spPr>
          <a:xfrm>
            <a:off x="0" y="3915125"/>
            <a:ext cx="2097051" cy="24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