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164592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BenchNine"/>
      <p:regular r:id="rId11"/>
      <p:bold r:id="rId12"/>
    </p:embeddedFont>
    <p:embeddedFont>
      <p:font typeface="Raleway Medium"/>
      <p:regular r:id="rId13"/>
      <p:bold r:id="rId14"/>
      <p:italic r:id="rId15"/>
      <p:boldItalic r:id="rId16"/>
    </p:embeddedFont>
    <p:embeddedFont>
      <p:font typeface="Quicksand Medium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85">
          <p15:clr>
            <a:srgbClr val="747775"/>
          </p15:clr>
        </p15:guide>
        <p15:guide id="2" pos="89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85"/>
        <p:guide pos="89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enchNine-regular.fntdata"/><Relationship Id="rId10" Type="http://schemas.openxmlformats.org/officeDocument/2006/relationships/font" Target="fonts/RalewaySemiBold-boldItalic.fntdata"/><Relationship Id="rId13" Type="http://schemas.openxmlformats.org/officeDocument/2006/relationships/font" Target="fonts/RalewayMedium-regular.fntdata"/><Relationship Id="rId12" Type="http://schemas.openxmlformats.org/officeDocument/2006/relationships/font" Target="fonts/BenchNin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italic.fntdata"/><Relationship Id="rId15" Type="http://schemas.openxmlformats.org/officeDocument/2006/relationships/font" Target="fonts/RalewayMedium-italic.fntdata"/><Relationship Id="rId14" Type="http://schemas.openxmlformats.org/officeDocument/2006/relationships/font" Target="fonts/RalewayMedium-bold.fntdata"/><Relationship Id="rId17" Type="http://schemas.openxmlformats.org/officeDocument/2006/relationships/font" Target="fonts/QuicksandMedium-regular.fntdata"/><Relationship Id="rId16" Type="http://schemas.openxmlformats.org/officeDocument/2006/relationships/font" Target="fonts/Raleway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QuicksandMedium-bold.fntdata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61075" y="3176853"/>
            <a:ext cx="15336900" cy="8757600"/>
          </a:xfrm>
          <a:prstGeom prst="rect">
            <a:avLst/>
          </a:prstGeom>
        </p:spPr>
        <p:txBody>
          <a:bodyPr anchorCtr="0" anchor="b" bIns="232225" lIns="232225" spcFirstLastPara="1" rIns="232225" wrap="square" tIns="2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1060" y="12092267"/>
            <a:ext cx="15336900" cy="33819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61060" y="4719467"/>
            <a:ext cx="15336900" cy="8377500"/>
          </a:xfrm>
          <a:prstGeom prst="rect">
            <a:avLst/>
          </a:prstGeom>
        </p:spPr>
        <p:txBody>
          <a:bodyPr anchorCtr="0" anchor="b" bIns="232225" lIns="232225" spcFirstLastPara="1" rIns="232225" wrap="square" tIns="2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500"/>
              <a:buNone/>
              <a:defRPr sz="30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61060" y="13449493"/>
            <a:ext cx="15336900" cy="55503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520700" lvl="0" marL="457200" algn="ctr">
              <a:spcBef>
                <a:spcPts val="0"/>
              </a:spcBef>
              <a:spcAft>
                <a:spcPts val="0"/>
              </a:spcAft>
              <a:buSzPts val="4600"/>
              <a:buChar char="●"/>
              <a:defRPr/>
            </a:lvl1pPr>
            <a:lvl2pPr indent="-457200" lvl="1" marL="9144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indent="-457200" lvl="2" marL="13716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indent="-457200" lvl="3" marL="18288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indent="-457200" lvl="4" marL="22860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indent="-457200" lvl="5" marL="2743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indent="-457200" lvl="6" marL="32004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indent="-457200" lvl="7" marL="36576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61060" y="9176960"/>
            <a:ext cx="15336900" cy="35913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61060" y="1898773"/>
            <a:ext cx="15336900" cy="24438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61060" y="4917227"/>
            <a:ext cx="15336900" cy="145764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520700" lvl="0" marL="457200">
              <a:spcBef>
                <a:spcPts val="0"/>
              </a:spcBef>
              <a:spcAft>
                <a:spcPts val="0"/>
              </a:spcAft>
              <a:buSzPts val="4600"/>
              <a:buChar char="●"/>
              <a:defRPr/>
            </a:lvl1pPr>
            <a:lvl2pPr indent="-457200" lvl="1" marL="9144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indent="-457200" lvl="2" marL="13716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indent="-457200" lvl="3" marL="18288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indent="-457200" lvl="4" marL="22860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indent="-457200" lvl="5" marL="2743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indent="-457200" lvl="6" marL="32004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indent="-457200" lvl="7" marL="36576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61060" y="1898773"/>
            <a:ext cx="15336900" cy="24438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61060" y="4917227"/>
            <a:ext cx="7200000" cy="145764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8698320" y="4917227"/>
            <a:ext cx="7200000" cy="145764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61060" y="1898773"/>
            <a:ext cx="15336900" cy="24438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61060" y="2370560"/>
            <a:ext cx="5054400" cy="3224100"/>
          </a:xfrm>
          <a:prstGeom prst="rect">
            <a:avLst/>
          </a:prstGeom>
        </p:spPr>
        <p:txBody>
          <a:bodyPr anchorCtr="0" anchor="b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61060" y="5928960"/>
            <a:ext cx="5054400" cy="135651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82450" y="1920640"/>
            <a:ext cx="11462100" cy="174543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229600" y="-533"/>
            <a:ext cx="8229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77900" y="5261547"/>
            <a:ext cx="7281600" cy="6324600"/>
          </a:xfrm>
          <a:prstGeom prst="rect">
            <a:avLst/>
          </a:prstGeom>
        </p:spPr>
        <p:txBody>
          <a:bodyPr anchorCtr="0" anchor="b" bIns="232225" lIns="232225" spcFirstLastPara="1" rIns="232225" wrap="square" tIns="2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77900" y="11959787"/>
            <a:ext cx="7281600" cy="5270100"/>
          </a:xfrm>
          <a:prstGeom prst="rect">
            <a:avLst/>
          </a:prstGeom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891100" y="3089387"/>
            <a:ext cx="6906900" cy="157659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indent="-520700" lvl="0" marL="457200">
              <a:spcBef>
                <a:spcPts val="0"/>
              </a:spcBef>
              <a:spcAft>
                <a:spcPts val="0"/>
              </a:spcAft>
              <a:buSzPts val="4600"/>
              <a:buChar char="●"/>
              <a:defRPr/>
            </a:lvl1pPr>
            <a:lvl2pPr indent="-457200" lvl="1" marL="9144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indent="-457200" lvl="2" marL="13716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indent="-457200" lvl="3" marL="18288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indent="-457200" lvl="4" marL="22860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indent="-457200" lvl="5" marL="2743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indent="-457200" lvl="6" marL="32004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indent="-457200" lvl="7" marL="36576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61060" y="18050453"/>
            <a:ext cx="10797600" cy="25818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1060" y="1898773"/>
            <a:ext cx="15336900" cy="24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32225" lIns="232225" spcFirstLastPara="1" rIns="232225" wrap="square" tIns="2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060" y="4917227"/>
            <a:ext cx="15336900" cy="145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32225" lIns="232225" spcFirstLastPara="1" rIns="232225" wrap="square" tIns="232225">
            <a:normAutofit/>
          </a:bodyPr>
          <a:lstStyle>
            <a:lvl1pPr indent="-520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Char char="●"/>
              <a:defRPr sz="4600">
                <a:solidFill>
                  <a:schemeClr val="dk2"/>
                </a:solidFill>
              </a:defRPr>
            </a:lvl1pPr>
            <a:lvl2pPr indent="-457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2pPr>
            <a:lvl3pPr indent="-457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3pPr>
            <a:lvl4pPr indent="-457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4pPr>
            <a:lvl5pPr indent="-457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5pPr>
            <a:lvl6pPr indent="-457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6pPr>
            <a:lvl7pPr indent="-457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7pPr>
            <a:lvl8pPr indent="-457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8pPr>
            <a:lvl9pPr indent="-457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2225" lIns="232225" spcFirstLastPara="1" rIns="232225" wrap="square" tIns="232225">
            <a:normAutofit/>
          </a:bodyPr>
          <a:lstStyle>
            <a:lvl1pPr lvl="0" algn="r">
              <a:buNone/>
              <a:defRPr sz="2500">
                <a:solidFill>
                  <a:schemeClr val="dk2"/>
                </a:solidFill>
              </a:defRPr>
            </a:lvl1pPr>
            <a:lvl2pPr lvl="1" algn="r">
              <a:buNone/>
              <a:defRPr sz="2500">
                <a:solidFill>
                  <a:schemeClr val="dk2"/>
                </a:solidFill>
              </a:defRPr>
            </a:lvl2pPr>
            <a:lvl3pPr lvl="2" algn="r">
              <a:buNone/>
              <a:defRPr sz="2500">
                <a:solidFill>
                  <a:schemeClr val="dk2"/>
                </a:solidFill>
              </a:defRPr>
            </a:lvl3pPr>
            <a:lvl4pPr lvl="3" algn="r">
              <a:buNone/>
              <a:defRPr sz="2500">
                <a:solidFill>
                  <a:schemeClr val="dk2"/>
                </a:solidFill>
              </a:defRPr>
            </a:lvl4pPr>
            <a:lvl5pPr lvl="4" algn="r">
              <a:buNone/>
              <a:defRPr sz="2500">
                <a:solidFill>
                  <a:schemeClr val="dk2"/>
                </a:solidFill>
              </a:defRPr>
            </a:lvl5pPr>
            <a:lvl6pPr lvl="5" algn="r">
              <a:buNone/>
              <a:defRPr sz="2500">
                <a:solidFill>
                  <a:schemeClr val="dk2"/>
                </a:solidFill>
              </a:defRPr>
            </a:lvl6pPr>
            <a:lvl7pPr lvl="6" algn="r">
              <a:buNone/>
              <a:defRPr sz="2500">
                <a:solidFill>
                  <a:schemeClr val="dk2"/>
                </a:solidFill>
              </a:defRPr>
            </a:lvl7pPr>
            <a:lvl8pPr lvl="7" algn="r">
              <a:buNone/>
              <a:defRPr sz="2500">
                <a:solidFill>
                  <a:schemeClr val="dk2"/>
                </a:solidFill>
              </a:defRPr>
            </a:lvl8pPr>
            <a:lvl9pPr lvl="8" algn="r">
              <a:buNone/>
              <a:defRPr sz="2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6459200" cy="21945600"/>
          </a:xfrm>
          <a:prstGeom prst="rect">
            <a:avLst/>
          </a:prstGeom>
          <a:solidFill>
            <a:srgbClr val="C2B9B4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-1" y="0"/>
            <a:ext cx="16459202" cy="21945600"/>
            <a:chOff x="-1" y="0"/>
            <a:chExt cx="16459202" cy="21945600"/>
          </a:xfrm>
        </p:grpSpPr>
        <p:sp>
          <p:nvSpPr>
            <p:cNvPr id="56" name="Google Shape;56;p13"/>
            <p:cNvSpPr/>
            <p:nvPr/>
          </p:nvSpPr>
          <p:spPr>
            <a:xfrm>
              <a:off x="11546" y="0"/>
              <a:ext cx="640800" cy="219456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232225" lIns="232225" spcFirstLastPara="1" rIns="232225" wrap="square" tIns="232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5818401" y="0"/>
              <a:ext cx="640800" cy="219456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232225" lIns="232225" spcFirstLastPara="1" rIns="232225" wrap="square" tIns="232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13"/>
            <p:cNvPicPr preferRelativeResize="0"/>
            <p:nvPr/>
          </p:nvPicPr>
          <p:blipFill rotWithShape="1">
            <a:blip r:embed="rId3">
              <a:alphaModFix/>
            </a:blip>
            <a:srcRect b="0" l="28586" r="0" t="48911"/>
            <a:stretch/>
          </p:blipFill>
          <p:spPr>
            <a:xfrm>
              <a:off x="-1" y="0"/>
              <a:ext cx="10158450" cy="8286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4">
              <a:alphaModFix/>
            </a:blip>
            <a:srcRect b="72315" l="0" r="10080" t="0"/>
            <a:stretch/>
          </p:blipFill>
          <p:spPr>
            <a:xfrm>
              <a:off x="2671775" y="15374725"/>
              <a:ext cx="13787426" cy="65708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0" name="Google Shape;60;p13"/>
          <p:cNvCxnSpPr/>
          <p:nvPr/>
        </p:nvCxnSpPr>
        <p:spPr>
          <a:xfrm>
            <a:off x="2211070" y="11199538"/>
            <a:ext cx="12048600" cy="0"/>
          </a:xfrm>
          <a:prstGeom prst="straightConnector1">
            <a:avLst/>
          </a:prstGeom>
          <a:noFill/>
          <a:ln cap="flat" cmpd="sng" w="19050">
            <a:solidFill>
              <a:srgbClr val="3337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10791825" y="3557650"/>
            <a:ext cx="3468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latin typeface="BenchNine"/>
                <a:ea typeface="BenchNine"/>
                <a:cs typeface="BenchNine"/>
                <a:sym typeface="BenchNine"/>
              </a:rPr>
              <a:t>T A K E  A  S E A T</a:t>
            </a:r>
            <a:endParaRPr sz="4100">
              <a:latin typeface="BenchNine"/>
              <a:ea typeface="BenchNine"/>
              <a:cs typeface="BenchNine"/>
              <a:sym typeface="BenchNin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229475" y="4519675"/>
            <a:ext cx="7049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7600">
                <a:latin typeface="Raleway SemiBold"/>
                <a:ea typeface="Raleway SemiBold"/>
                <a:cs typeface="Raleway SemiBold"/>
                <a:sym typeface="Raleway SemiBold"/>
              </a:rPr>
              <a:t>A N N + F R E D</a:t>
            </a:r>
            <a:endParaRPr sz="76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439275" y="6081775"/>
            <a:ext cx="4820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50">
                <a:latin typeface="Quicksand Medium"/>
                <a:ea typeface="Quicksand Medium"/>
                <a:cs typeface="Quicksand Medium"/>
                <a:sym typeface="Quicksand Medium"/>
              </a:rPr>
              <a:t>J U N E  |  1 8 T H  |  4 : 3 0  P M</a:t>
            </a:r>
            <a:endParaRPr sz="255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2200200" y="7358125"/>
            <a:ext cx="3705300" cy="3301725"/>
            <a:chOff x="2200200" y="7358125"/>
            <a:chExt cx="3705300" cy="3301725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2514600" y="7358125"/>
              <a:ext cx="3076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000">
                  <a:latin typeface="Quicksand Medium"/>
                  <a:ea typeface="Quicksand Medium"/>
                  <a:cs typeface="Quicksand Medium"/>
                  <a:sym typeface="Quicksand Medium"/>
                </a:rPr>
                <a:t>TABLE </a:t>
              </a:r>
              <a:r>
                <a:rPr lang="ru" sz="5000">
                  <a:latin typeface="Quicksand Medium"/>
                  <a:ea typeface="Quicksand Medium"/>
                  <a:cs typeface="Quicksand Medium"/>
                  <a:sym typeface="Quicksand Medium"/>
                </a:rPr>
                <a:t>#1</a:t>
              </a:r>
              <a:endParaRPr sz="50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200200" y="8320150"/>
              <a:ext cx="37053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Wade Dahli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Dave Daiber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Seth Daigle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Ivan Dailey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6415050" y="7334313"/>
            <a:ext cx="3705300" cy="3301725"/>
            <a:chOff x="2200200" y="7358125"/>
            <a:chExt cx="3705300" cy="3301725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2514600" y="7358125"/>
              <a:ext cx="3076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000">
                  <a:latin typeface="Quicksand Medium"/>
                  <a:ea typeface="Quicksand Medium"/>
                  <a:cs typeface="Quicksand Medium"/>
                  <a:sym typeface="Quicksand Medium"/>
                </a:rPr>
                <a:t>TABLE #2</a:t>
              </a:r>
              <a:endParaRPr sz="50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2200200" y="8320150"/>
              <a:ext cx="37053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Riley Daily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Gilbert Daisey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Ramon Dalbow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Miles Dalby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10629900" y="7310500"/>
            <a:ext cx="3705300" cy="3301725"/>
            <a:chOff x="2200200" y="7358125"/>
            <a:chExt cx="3705300" cy="3301725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2514600" y="7358125"/>
              <a:ext cx="3076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000">
                  <a:latin typeface="Quicksand Medium"/>
                  <a:ea typeface="Quicksand Medium"/>
                  <a:cs typeface="Quicksand Medium"/>
                  <a:sym typeface="Quicksand Medium"/>
                </a:rPr>
                <a:t>TABLE #3</a:t>
              </a:r>
              <a:endParaRPr sz="50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2200200" y="8320150"/>
              <a:ext cx="37053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Liam Dale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Nathaniel Daley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Ethan Dallas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Lewis Clouse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2200200" y="11863450"/>
            <a:ext cx="3705300" cy="3301725"/>
            <a:chOff x="2200200" y="7358125"/>
            <a:chExt cx="3705300" cy="3301725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2514600" y="7358125"/>
              <a:ext cx="3076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000">
                  <a:latin typeface="Quicksand Medium"/>
                  <a:ea typeface="Quicksand Medium"/>
                  <a:cs typeface="Quicksand Medium"/>
                  <a:sym typeface="Quicksand Medium"/>
                </a:rPr>
                <a:t>TABLE #1</a:t>
              </a:r>
              <a:endParaRPr sz="50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2200200" y="8320150"/>
              <a:ext cx="37053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Milton Clouser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Claude Clover 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Joshua Cloesley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Glen Cloyd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6415050" y="11839638"/>
            <a:ext cx="3705300" cy="3301725"/>
            <a:chOff x="2200200" y="7358125"/>
            <a:chExt cx="3705300" cy="3301725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2514600" y="7358125"/>
              <a:ext cx="3076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000">
                  <a:latin typeface="Quicksand Medium"/>
                  <a:ea typeface="Quicksand Medium"/>
                  <a:cs typeface="Quicksand Medium"/>
                  <a:sym typeface="Quicksand Medium"/>
                </a:rPr>
                <a:t>TABLE #2</a:t>
              </a:r>
              <a:endParaRPr sz="50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2200200" y="8320150"/>
              <a:ext cx="37053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Tracey Clugston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Beatrice Focht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Alison Foell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Miranda Foerter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10629900" y="11815825"/>
            <a:ext cx="3705300" cy="3301725"/>
            <a:chOff x="2200200" y="7358125"/>
            <a:chExt cx="3705300" cy="3301725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2514600" y="7358125"/>
              <a:ext cx="3076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000">
                  <a:latin typeface="Quicksand Medium"/>
                  <a:ea typeface="Quicksand Medium"/>
                  <a:cs typeface="Quicksand Medium"/>
                  <a:sym typeface="Quicksand Medium"/>
                </a:rPr>
                <a:t>TABLE #3</a:t>
              </a:r>
              <a:endParaRPr sz="50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2200200" y="8320150"/>
              <a:ext cx="37053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Katrina Fogle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Mila Folger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Teresa Folia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800">
                  <a:latin typeface="Quicksand Medium"/>
                  <a:ea typeface="Quicksand Medium"/>
                  <a:cs typeface="Quicksand Medium"/>
                  <a:sym typeface="Quicksand Medium"/>
                </a:rPr>
                <a:t>Gabriela Folk</a:t>
              </a:r>
              <a:endParaRPr sz="38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sp>
        <p:nvSpPr>
          <p:cNvPr id="82" name="Google Shape;82;p13"/>
          <p:cNvSpPr txBox="1"/>
          <p:nvPr/>
        </p:nvSpPr>
        <p:spPr>
          <a:xfrm>
            <a:off x="2199450" y="16454500"/>
            <a:ext cx="723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Raleway Medium"/>
                <a:ea typeface="Raleway Medium"/>
                <a:cs typeface="Raleway Medium"/>
                <a:sym typeface="Raleway Medium"/>
              </a:rPr>
              <a:t>N O W  I T ' S  T I M E  T O  C E L E B R A T E </a:t>
            </a:r>
            <a:endParaRPr sz="27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