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Raleway"/>
      <p:regular r:id="rId7"/>
      <p:bold r:id="rId8"/>
      <p:italic r:id="rId9"/>
      <p:boldItalic r:id="rId10"/>
    </p:embeddedFont>
    <p:embeddedFont>
      <p:font typeface="BenchNine"/>
      <p:regular r:id="rId11"/>
      <p:bold r:id="rId12"/>
    </p:embeddedFont>
    <p:embeddedFont>
      <p:font typeface="Quicksand"/>
      <p:regular r:id="rId13"/>
      <p:bold r:id="rId14"/>
    </p:embeddedFont>
    <p:embeddedFont>
      <p:font typeface="Quicksand SemiBold"/>
      <p:regular r:id="rId15"/>
      <p:bold r:id="rId16"/>
    </p:embeddedFont>
    <p:embeddedFont>
      <p:font typeface="Quicksand Medium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enchNine-regular.fntdata"/><Relationship Id="rId10" Type="http://schemas.openxmlformats.org/officeDocument/2006/relationships/font" Target="fonts/Raleway-boldItalic.fntdata"/><Relationship Id="rId13" Type="http://schemas.openxmlformats.org/officeDocument/2006/relationships/font" Target="fonts/Quicksand-regular.fntdata"/><Relationship Id="rId12" Type="http://schemas.openxmlformats.org/officeDocument/2006/relationships/font" Target="fonts/BenchNin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italic.fntdata"/><Relationship Id="rId15" Type="http://schemas.openxmlformats.org/officeDocument/2006/relationships/font" Target="fonts/QuicksandSemiBold-regular.fntdata"/><Relationship Id="rId14" Type="http://schemas.openxmlformats.org/officeDocument/2006/relationships/font" Target="fonts/Quicksand-bold.fntdata"/><Relationship Id="rId17" Type="http://schemas.openxmlformats.org/officeDocument/2006/relationships/font" Target="fonts/QuicksandMedium-regular.fntdata"/><Relationship Id="rId16" Type="http://schemas.openxmlformats.org/officeDocument/2006/relationships/font" Target="fonts/Quicksand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QuicksandMedium-bold.fntdata"/><Relationship Id="rId7" Type="http://schemas.openxmlformats.org/officeDocument/2006/relationships/font" Target="fonts/Raleway-regular.fntdata"/><Relationship Id="rId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4572000" cy="6400797"/>
            <a:chOff x="0" y="0"/>
            <a:chExt cx="4572000" cy="6400797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4572000" cy="6400200"/>
            </a:xfrm>
            <a:prstGeom prst="rect">
              <a:avLst/>
            </a:prstGeom>
            <a:solidFill>
              <a:srgbClr val="C2B9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0" y="0"/>
              <a:ext cx="182100" cy="6400200"/>
            </a:xfrm>
            <a:prstGeom prst="rect">
              <a:avLst/>
            </a:prstGeom>
            <a:solidFill>
              <a:srgbClr val="3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4389900" y="0"/>
              <a:ext cx="182100" cy="6400200"/>
            </a:xfrm>
            <a:prstGeom prst="rect">
              <a:avLst/>
            </a:prstGeom>
            <a:solidFill>
              <a:srgbClr val="3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" name="Google Shape;58;p13"/>
            <p:cNvGrpSpPr/>
            <p:nvPr/>
          </p:nvGrpSpPr>
          <p:grpSpPr>
            <a:xfrm>
              <a:off x="0" y="3228425"/>
              <a:ext cx="4571999" cy="3172372"/>
              <a:chOff x="0" y="3228425"/>
              <a:chExt cx="4571999" cy="3172372"/>
            </a:xfrm>
          </p:grpSpPr>
          <p:pic>
            <p:nvPicPr>
              <p:cNvPr id="59" name="Google Shape;59;p13"/>
              <p:cNvPicPr preferRelativeResize="0"/>
              <p:nvPr/>
            </p:nvPicPr>
            <p:blipFill rotWithShape="1">
              <a:blip r:embed="rId3">
                <a:alphaModFix/>
              </a:blip>
              <a:srcRect b="36224" l="24098" r="0" t="0"/>
              <a:stretch/>
            </p:blipFill>
            <p:spPr>
              <a:xfrm>
                <a:off x="0" y="3247603"/>
                <a:ext cx="2483950" cy="3149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13"/>
              <p:cNvPicPr preferRelativeResize="0"/>
              <p:nvPr/>
            </p:nvPicPr>
            <p:blipFill rotWithShape="1">
              <a:blip r:embed="rId4">
                <a:alphaModFix/>
              </a:blip>
              <a:srcRect b="55179" l="0" r="42266" t="0"/>
              <a:stretch/>
            </p:blipFill>
            <p:spPr>
              <a:xfrm>
                <a:off x="1832500" y="3228425"/>
                <a:ext cx="2739499" cy="317237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1" name="Google Shape;61;p13"/>
          <p:cNvSpPr txBox="1"/>
          <p:nvPr/>
        </p:nvSpPr>
        <p:spPr>
          <a:xfrm>
            <a:off x="733950" y="725851"/>
            <a:ext cx="310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333738"/>
                </a:solidFill>
                <a:latin typeface="Raleway"/>
                <a:ea typeface="Raleway"/>
                <a:cs typeface="Raleway"/>
                <a:sym typeface="Raleway"/>
              </a:rPr>
              <a:t>S A V E  T H E  D A T E</a:t>
            </a:r>
            <a:endParaRPr b="1" sz="2200">
              <a:solidFill>
                <a:srgbClr val="3337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33950" y="1500437"/>
            <a:ext cx="31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3738"/>
                </a:solidFill>
                <a:latin typeface="Raleway"/>
                <a:ea typeface="Raleway"/>
                <a:cs typeface="Raleway"/>
                <a:sym typeface="Raleway"/>
              </a:rPr>
              <a:t>A N N  +  F R E D</a:t>
            </a:r>
            <a:endParaRPr sz="1800">
              <a:solidFill>
                <a:srgbClr val="3337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>
            <a:off x="1170150" y="1961031"/>
            <a:ext cx="2231700" cy="0"/>
          </a:xfrm>
          <a:prstGeom prst="straightConnector1">
            <a:avLst/>
          </a:prstGeom>
          <a:noFill/>
          <a:ln cap="flat" cmpd="sng" w="19050">
            <a:solidFill>
              <a:srgbClr val="3337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3"/>
          <p:cNvSpPr txBox="1"/>
          <p:nvPr/>
        </p:nvSpPr>
        <p:spPr>
          <a:xfrm>
            <a:off x="733950" y="2213501"/>
            <a:ext cx="3104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738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J U N E  |  1 7 T H  |  4 : 3 0  P M</a:t>
            </a:r>
            <a:endParaRPr sz="1500">
              <a:solidFill>
                <a:srgbClr val="333738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733950" y="2668100"/>
            <a:ext cx="31041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877E7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B L A C K B E R R Y  F A R M</a:t>
            </a:r>
            <a:endParaRPr sz="1300">
              <a:solidFill>
                <a:srgbClr val="877E78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877E7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W A L L A N D , N Y</a:t>
            </a:r>
            <a:endParaRPr sz="1300">
              <a:solidFill>
                <a:srgbClr val="877E78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33950" y="3371451"/>
            <a:ext cx="3104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">
                <a:solidFill>
                  <a:srgbClr val="333738"/>
                </a:solidFill>
                <a:latin typeface="Quicksand"/>
                <a:ea typeface="Quicksand"/>
                <a:cs typeface="Quicksand"/>
                <a:sym typeface="Quicksand"/>
              </a:rPr>
              <a:t>R E C E P T I O N  T O  F O L L O W</a:t>
            </a:r>
            <a:endParaRPr b="1" sz="600">
              <a:solidFill>
                <a:srgbClr val="33373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193400" y="1229050"/>
            <a:ext cx="2185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3738"/>
                </a:solidFill>
                <a:latin typeface="BenchNine"/>
                <a:ea typeface="BenchNine"/>
                <a:cs typeface="BenchNine"/>
                <a:sym typeface="BenchNine"/>
              </a:rPr>
              <a:t>F O R  T H E  W E D D I N G  O F</a:t>
            </a:r>
            <a:endParaRPr sz="1200">
              <a:solidFill>
                <a:srgbClr val="333738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