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Raleway SemiBold"/>
      <p:regular r:id="rId7"/>
      <p:bold r:id="rId8"/>
      <p:italic r:id="rId9"/>
      <p:boldItalic r:id="rId10"/>
    </p:embeddedFont>
    <p:embeddedFont>
      <p:font typeface="Raleway"/>
      <p:regular r:id="rId11"/>
      <p:bold r:id="rId12"/>
      <p:italic r:id="rId13"/>
      <p:boldItalic r:id="rId14"/>
    </p:embeddedFont>
    <p:embeddedFont>
      <p:font typeface="Quicksand"/>
      <p:regular r:id="rId15"/>
      <p:bold r:id="rId16"/>
    </p:embeddedFont>
    <p:embeddedFont>
      <p:font typeface="Quicksand Medium"/>
      <p:regular r:id="rId17"/>
      <p:bold r:id="rId18"/>
    </p:embeddedFont>
    <p:embeddedFont>
      <p:font typeface="Quicksand Light"/>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icksandLight-bold.fntdata"/><Relationship Id="rId11" Type="http://schemas.openxmlformats.org/officeDocument/2006/relationships/font" Target="fonts/Raleway-regular.fntdata"/><Relationship Id="rId10" Type="http://schemas.openxmlformats.org/officeDocument/2006/relationships/font" Target="fonts/RalewaySemiBold-boldItalic.fntdata"/><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SemiBold-italic.fntdata"/><Relationship Id="rId15" Type="http://schemas.openxmlformats.org/officeDocument/2006/relationships/font" Target="fonts/Quicksand-regular.fntdata"/><Relationship Id="rId14" Type="http://schemas.openxmlformats.org/officeDocument/2006/relationships/font" Target="fonts/Raleway-boldItalic.fntdata"/><Relationship Id="rId17" Type="http://schemas.openxmlformats.org/officeDocument/2006/relationships/font" Target="fonts/QuicksandMedium-regular.fntdata"/><Relationship Id="rId16" Type="http://schemas.openxmlformats.org/officeDocument/2006/relationships/font" Target="fonts/Quicksand-bold.fntdata"/><Relationship Id="rId5" Type="http://schemas.openxmlformats.org/officeDocument/2006/relationships/notesMaster" Target="notesMasters/notesMaster1.xml"/><Relationship Id="rId19" Type="http://schemas.openxmlformats.org/officeDocument/2006/relationships/font" Target="fonts/QuicksandLight-regular.fntdata"/><Relationship Id="rId6" Type="http://schemas.openxmlformats.org/officeDocument/2006/relationships/slide" Target="slides/slide1.xml"/><Relationship Id="rId18" Type="http://schemas.openxmlformats.org/officeDocument/2006/relationships/font" Target="fonts/QuicksandMedium-bold.fntdata"/><Relationship Id="rId7" Type="http://schemas.openxmlformats.org/officeDocument/2006/relationships/font" Target="fonts/RalewaySemiBold-regular.fntdata"/><Relationship Id="rId8" Type="http://schemas.openxmlformats.org/officeDocument/2006/relationships/font" Target="fonts/Raleway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375" y="0"/>
            <a:ext cx="4572000" cy="6400200"/>
          </a:xfrm>
          <a:prstGeom prst="rect">
            <a:avLst/>
          </a:prstGeom>
          <a:solidFill>
            <a:srgbClr val="C2B9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0" y="0"/>
            <a:ext cx="182100" cy="6400200"/>
          </a:xfrm>
          <a:prstGeom prst="rect">
            <a:avLst/>
          </a:prstGeom>
          <a:solidFill>
            <a:srgbClr val="333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389900" y="0"/>
            <a:ext cx="182100" cy="6400200"/>
          </a:xfrm>
          <a:prstGeom prst="rect">
            <a:avLst/>
          </a:prstGeom>
          <a:solidFill>
            <a:srgbClr val="333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939900" y="1252819"/>
            <a:ext cx="2692200" cy="565269"/>
            <a:chOff x="939900" y="1252819"/>
            <a:chExt cx="2692200" cy="565269"/>
          </a:xfrm>
        </p:grpSpPr>
        <p:sp>
          <p:nvSpPr>
            <p:cNvPr id="58" name="Google Shape;58;p13"/>
            <p:cNvSpPr txBox="1"/>
            <p:nvPr/>
          </p:nvSpPr>
          <p:spPr>
            <a:xfrm>
              <a:off x="939900" y="1252819"/>
              <a:ext cx="2692200" cy="4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650">
                  <a:solidFill>
                    <a:srgbClr val="333738"/>
                  </a:solidFill>
                  <a:latin typeface="Raleway SemiBold"/>
                  <a:ea typeface="Raleway SemiBold"/>
                  <a:cs typeface="Raleway SemiBold"/>
                  <a:sym typeface="Raleway SemiBold"/>
                </a:rPr>
                <a:t>A N N + F R E D</a:t>
              </a:r>
              <a:endParaRPr sz="2650">
                <a:solidFill>
                  <a:srgbClr val="333738"/>
                </a:solidFill>
                <a:latin typeface="Raleway SemiBold"/>
                <a:ea typeface="Raleway SemiBold"/>
                <a:cs typeface="Raleway SemiBold"/>
                <a:sym typeface="Raleway SemiBold"/>
              </a:endParaRPr>
            </a:p>
          </p:txBody>
        </p:sp>
        <p:sp>
          <p:nvSpPr>
            <p:cNvPr id="59" name="Google Shape;59;p13"/>
            <p:cNvSpPr txBox="1"/>
            <p:nvPr/>
          </p:nvSpPr>
          <p:spPr>
            <a:xfrm>
              <a:off x="939900" y="1710388"/>
              <a:ext cx="2692200" cy="107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00">
                  <a:solidFill>
                    <a:srgbClr val="333738"/>
                  </a:solidFill>
                  <a:latin typeface="Raleway"/>
                  <a:ea typeface="Raleway"/>
                  <a:cs typeface="Raleway"/>
                  <a:sym typeface="Raleway"/>
                </a:rPr>
                <a:t>T R A D I T I O N A L  C E R E M O N Y  S C R I P T</a:t>
              </a:r>
              <a:endParaRPr sz="700">
                <a:solidFill>
                  <a:srgbClr val="333738"/>
                </a:solidFill>
                <a:latin typeface="Raleway"/>
                <a:ea typeface="Raleway"/>
                <a:cs typeface="Raleway"/>
                <a:sym typeface="Raleway"/>
              </a:endParaRPr>
            </a:p>
          </p:txBody>
        </p:sp>
      </p:grpSp>
      <p:cxnSp>
        <p:nvCxnSpPr>
          <p:cNvPr id="60" name="Google Shape;60;p13"/>
          <p:cNvCxnSpPr/>
          <p:nvPr/>
        </p:nvCxnSpPr>
        <p:spPr>
          <a:xfrm>
            <a:off x="1797600" y="1954865"/>
            <a:ext cx="980400" cy="0"/>
          </a:xfrm>
          <a:prstGeom prst="straightConnector1">
            <a:avLst/>
          </a:prstGeom>
          <a:noFill/>
          <a:ln cap="flat" cmpd="sng" w="9525">
            <a:solidFill>
              <a:srgbClr val="333738"/>
            </a:solidFill>
            <a:prstDash val="solid"/>
            <a:round/>
            <a:headEnd len="med" w="med" type="none"/>
            <a:tailEnd len="med" w="med" type="none"/>
          </a:ln>
        </p:spPr>
      </p:cxnSp>
      <p:grpSp>
        <p:nvGrpSpPr>
          <p:cNvPr id="61" name="Google Shape;61;p13"/>
          <p:cNvGrpSpPr/>
          <p:nvPr/>
        </p:nvGrpSpPr>
        <p:grpSpPr>
          <a:xfrm>
            <a:off x="443575" y="2237994"/>
            <a:ext cx="3693600" cy="3778087"/>
            <a:chOff x="443575" y="2237994"/>
            <a:chExt cx="3693600" cy="3778087"/>
          </a:xfrm>
        </p:grpSpPr>
        <p:sp>
          <p:nvSpPr>
            <p:cNvPr id="62" name="Google Shape;62;p13"/>
            <p:cNvSpPr txBox="1"/>
            <p:nvPr/>
          </p:nvSpPr>
          <p:spPr>
            <a:xfrm>
              <a:off x="443575" y="2237994"/>
              <a:ext cx="3693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333738"/>
                  </a:solidFill>
                  <a:latin typeface="Quicksand Medium"/>
                  <a:ea typeface="Quicksand Medium"/>
                  <a:cs typeface="Quicksand Medium"/>
                  <a:sym typeface="Quicksand Medium"/>
                </a:rPr>
                <a:t>PROCESSIONAL</a:t>
              </a:r>
              <a:endParaRPr sz="800">
                <a:solidFill>
                  <a:srgbClr val="333738"/>
                </a:solidFill>
                <a:latin typeface="Quicksand Medium"/>
                <a:ea typeface="Quicksand Medium"/>
                <a:cs typeface="Quicksand Medium"/>
                <a:sym typeface="Quicksand Medium"/>
              </a:endParaRPr>
            </a:p>
            <a:p>
              <a:pPr indent="0" lvl="0" marL="0" rtl="0" algn="ctr">
                <a:spcBef>
                  <a:spcPts val="0"/>
                </a:spcBef>
                <a:spcAft>
                  <a:spcPts val="0"/>
                </a:spcAft>
                <a:buClr>
                  <a:schemeClr val="dk1"/>
                </a:buClr>
                <a:buSzPts val="1100"/>
                <a:buFont typeface="Arial"/>
                <a:buNone/>
              </a:pPr>
              <a:r>
                <a:rPr lang="ru" sz="800">
                  <a:solidFill>
                    <a:srgbClr val="333738"/>
                  </a:solidFill>
                  <a:latin typeface="Quicksand"/>
                  <a:ea typeface="Quicksand"/>
                  <a:cs typeface="Quicksand"/>
                  <a:sym typeface="Quicksand"/>
                </a:rPr>
                <a:t>Beginning of the wedding ceremony. Guests are seated followed by the</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entrance of the bridal party.</a:t>
              </a:r>
              <a:endParaRPr sz="800">
                <a:solidFill>
                  <a:srgbClr val="333738"/>
                </a:solidFill>
                <a:latin typeface="Quicksand"/>
                <a:ea typeface="Quicksand"/>
                <a:cs typeface="Quicksand"/>
                <a:sym typeface="Quicksand"/>
              </a:endParaRPr>
            </a:p>
          </p:txBody>
        </p:sp>
        <p:sp>
          <p:nvSpPr>
            <p:cNvPr id="63" name="Google Shape;63;p13"/>
            <p:cNvSpPr txBox="1"/>
            <p:nvPr/>
          </p:nvSpPr>
          <p:spPr>
            <a:xfrm>
              <a:off x="443575" y="2720666"/>
              <a:ext cx="3693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333738"/>
                  </a:solidFill>
                  <a:latin typeface="Quicksand Medium"/>
                  <a:ea typeface="Quicksand Medium"/>
                  <a:cs typeface="Quicksand Medium"/>
                  <a:sym typeface="Quicksand Medium"/>
                </a:rPr>
                <a:t>INVOCATION</a:t>
              </a:r>
              <a:endParaRPr sz="800">
                <a:solidFill>
                  <a:srgbClr val="333738"/>
                </a:solidFill>
                <a:latin typeface="Quicksand Medium"/>
                <a:ea typeface="Quicksand Medium"/>
                <a:cs typeface="Quicksand Medium"/>
                <a:sym typeface="Quicksand Medium"/>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Welcome, loved ones. We are gathered here today to join ____and ____in holy matrimony</a:t>
              </a:r>
              <a:r>
                <a:rPr lang="ru" sz="800">
                  <a:solidFill>
                    <a:srgbClr val="333738"/>
                  </a:solidFill>
                  <a:latin typeface="Quicksand"/>
                  <a:ea typeface="Quicksand"/>
                  <a:cs typeface="Quicksand"/>
                  <a:sym typeface="Quicksand"/>
                </a:rPr>
                <a:t>.</a:t>
              </a:r>
              <a:endParaRPr sz="800">
                <a:solidFill>
                  <a:srgbClr val="333738"/>
                </a:solidFill>
                <a:latin typeface="Quicksand"/>
                <a:ea typeface="Quicksand"/>
                <a:cs typeface="Quicksand"/>
                <a:sym typeface="Quicksand"/>
              </a:endParaRPr>
            </a:p>
          </p:txBody>
        </p:sp>
        <p:sp>
          <p:nvSpPr>
            <p:cNvPr id="64" name="Google Shape;64;p13"/>
            <p:cNvSpPr txBox="1"/>
            <p:nvPr/>
          </p:nvSpPr>
          <p:spPr>
            <a:xfrm>
              <a:off x="485925" y="3203338"/>
              <a:ext cx="3609000" cy="985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333738"/>
                  </a:solidFill>
                  <a:latin typeface="Quicksand Medium"/>
                  <a:ea typeface="Quicksand Medium"/>
                  <a:cs typeface="Quicksand Medium"/>
                  <a:sym typeface="Quicksand Medium"/>
                </a:rPr>
                <a:t>VOW EXCHANGE</a:t>
              </a:r>
              <a:endParaRPr sz="800">
                <a:solidFill>
                  <a:srgbClr val="333738"/>
                </a:solidFill>
                <a:latin typeface="Quicksand Medium"/>
                <a:ea typeface="Quicksand Medium"/>
                <a:cs typeface="Quicksand Medium"/>
                <a:sym typeface="Quicksand Medium"/>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____ I promise to cherish you always, to honor and sustain you, in sickness and in health, in poverty and in wealth, and to be true to you in all things until death alone shall part us.</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____ I promise to cherish you always, to honor and sustain you, in sickness and in health, in poverty and in wealth, and to be true to you in all things until death alone shall part us.</a:t>
              </a:r>
              <a:endParaRPr sz="800">
                <a:solidFill>
                  <a:srgbClr val="333738"/>
                </a:solidFill>
                <a:latin typeface="Quicksand"/>
                <a:ea typeface="Quicksand"/>
                <a:cs typeface="Quicksand"/>
                <a:sym typeface="Quicksand"/>
              </a:endParaRPr>
            </a:p>
          </p:txBody>
        </p:sp>
        <p:sp>
          <p:nvSpPr>
            <p:cNvPr id="65" name="Google Shape;65;p13"/>
            <p:cNvSpPr txBox="1"/>
            <p:nvPr/>
          </p:nvSpPr>
          <p:spPr>
            <a:xfrm>
              <a:off x="485925" y="4301909"/>
              <a:ext cx="36090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333738"/>
                  </a:solidFill>
                  <a:latin typeface="Quicksand Medium"/>
                  <a:ea typeface="Quicksand Medium"/>
                  <a:cs typeface="Quicksand Medium"/>
                  <a:sym typeface="Quicksand Medium"/>
                </a:rPr>
                <a:t>RING EXCHANGE AND DECLARATION OF INTENT</a:t>
              </a:r>
              <a:endParaRPr sz="800">
                <a:solidFill>
                  <a:srgbClr val="333738"/>
                </a:solidFill>
                <a:latin typeface="Quicksand Medium"/>
                <a:ea typeface="Quicksand Medium"/>
                <a:cs typeface="Quicksand Medium"/>
                <a:sym typeface="Quicksand Medium"/>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With this ring I, ____, take you, ____ to be no other than yourself. Loving what I know of you, and trusting what I do not yet know, I will respect your</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integrity and have faith in your abiding love for me, through all our years, and in all that life may bring us</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t/>
              </a:r>
              <a:endParaRPr sz="800">
                <a:solidFill>
                  <a:srgbClr val="333738"/>
                </a:solidFill>
                <a:latin typeface="Quicksand Light"/>
                <a:ea typeface="Quicksand Light"/>
                <a:cs typeface="Quicksand Light"/>
                <a:sym typeface="Quicksand Light"/>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With this ring I, ____, take you, ____, to be no other than yourself. Loving what I know of you, and trusting what I do not yet know, I will respect your</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integrity and have faith in your abiding love for me, through all our years, and in all that life may bring us.</a:t>
              </a:r>
              <a:endParaRPr sz="800">
                <a:solidFill>
                  <a:srgbClr val="333738"/>
                </a:solidFill>
                <a:latin typeface="Quicksand"/>
                <a:ea typeface="Quicksand"/>
                <a:cs typeface="Quicksand"/>
                <a:sym typeface="Quicksand"/>
              </a:endParaRPr>
            </a:p>
          </p:txBody>
        </p:sp>
        <p:sp>
          <p:nvSpPr>
            <p:cNvPr id="66" name="Google Shape;66;p13"/>
            <p:cNvSpPr txBox="1"/>
            <p:nvPr/>
          </p:nvSpPr>
          <p:spPr>
            <a:xfrm>
              <a:off x="443575" y="5646781"/>
              <a:ext cx="36936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solidFill>
                    <a:srgbClr val="333738"/>
                  </a:solidFill>
                  <a:latin typeface="Quicksand Medium"/>
                  <a:ea typeface="Quicksand Medium"/>
                  <a:cs typeface="Quicksand Medium"/>
                  <a:sym typeface="Quicksand Medium"/>
                </a:rPr>
                <a:t>PRONOUNCEMENT</a:t>
              </a:r>
              <a:endParaRPr sz="800">
                <a:solidFill>
                  <a:srgbClr val="333738"/>
                </a:solidFill>
                <a:latin typeface="Quicksand Medium"/>
                <a:ea typeface="Quicksand Medium"/>
                <a:cs typeface="Quicksand Medium"/>
                <a:sym typeface="Quicksand Medium"/>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By the power vested in me by the state of ____, I now pronounce you </a:t>
              </a:r>
              <a:endParaRPr sz="800">
                <a:solidFill>
                  <a:srgbClr val="333738"/>
                </a:solidFill>
                <a:latin typeface="Quicksand"/>
                <a:ea typeface="Quicksand"/>
                <a:cs typeface="Quicksand"/>
                <a:sym typeface="Quicksand"/>
              </a:endParaRPr>
            </a:p>
            <a:p>
              <a:pPr indent="0" lvl="0" marL="0" rtl="0" algn="ctr">
                <a:spcBef>
                  <a:spcPts val="0"/>
                </a:spcBef>
                <a:spcAft>
                  <a:spcPts val="0"/>
                </a:spcAft>
                <a:buNone/>
              </a:pPr>
              <a:r>
                <a:rPr lang="ru" sz="800">
                  <a:solidFill>
                    <a:srgbClr val="333738"/>
                  </a:solidFill>
                  <a:latin typeface="Quicksand"/>
                  <a:ea typeface="Quicksand"/>
                  <a:cs typeface="Quicksand"/>
                  <a:sym typeface="Quicksand"/>
                </a:rPr>
                <a:t>(husband and wife/husband and husband/wife and wife)!</a:t>
              </a:r>
              <a:endParaRPr sz="800">
                <a:solidFill>
                  <a:srgbClr val="333738"/>
                </a:solidFill>
                <a:latin typeface="Quicksand"/>
                <a:ea typeface="Quicksand"/>
                <a:cs typeface="Quicksand"/>
                <a:sym typeface="Quicksand"/>
              </a:endParaRPr>
            </a:p>
          </p:txBody>
        </p:sp>
      </p:grpSp>
      <p:pic>
        <p:nvPicPr>
          <p:cNvPr id="67" name="Google Shape;67;p13"/>
          <p:cNvPicPr preferRelativeResize="0"/>
          <p:nvPr/>
        </p:nvPicPr>
        <p:blipFill rotWithShape="1">
          <a:blip r:embed="rId3">
            <a:alphaModFix/>
          </a:blip>
          <a:srcRect b="0" l="0" r="40366" t="64194"/>
          <a:stretch/>
        </p:blipFill>
        <p:spPr>
          <a:xfrm>
            <a:off x="2199325" y="-24"/>
            <a:ext cx="2372676" cy="1578175"/>
          </a:xfrm>
          <a:prstGeom prst="rect">
            <a:avLst/>
          </a:prstGeom>
          <a:noFill/>
          <a:ln>
            <a:noFill/>
          </a:ln>
        </p:spPr>
      </p:pic>
      <p:pic>
        <p:nvPicPr>
          <p:cNvPr id="68" name="Google Shape;68;p13"/>
          <p:cNvPicPr preferRelativeResize="0"/>
          <p:nvPr/>
        </p:nvPicPr>
        <p:blipFill rotWithShape="1">
          <a:blip r:embed="rId4">
            <a:alphaModFix/>
          </a:blip>
          <a:srcRect b="0" l="26761" r="0" t="67597"/>
          <a:stretch/>
        </p:blipFill>
        <p:spPr>
          <a:xfrm>
            <a:off x="8750" y="-25"/>
            <a:ext cx="2484550" cy="1510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