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657600" cx="5486400"/>
  <p:notesSz cx="6858000" cy="9144000"/>
  <p:embeddedFontLst>
    <p:embeddedFont>
      <p:font typeface="Playfair Light"/>
      <p:regular r:id="rId7"/>
      <p:bold r:id="rId8"/>
      <p:italic r:id="rId9"/>
      <p:boldItalic r:id="rId10"/>
    </p:embeddedFont>
    <p:embeddedFont>
      <p:font typeface="Playfair"/>
      <p:regular r:id="rId11"/>
      <p:bold r:id="rId12"/>
      <p:italic r:id="rId13"/>
      <p:boldItalic r:id="rId14"/>
    </p:embeddedFont>
    <p:embeddedFont>
      <p:font typeface="Playfair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-regular.fntdata"/><Relationship Id="rId10" Type="http://schemas.openxmlformats.org/officeDocument/2006/relationships/font" Target="fonts/PlayfairLight-boldItalic.fntdata"/><Relationship Id="rId13" Type="http://schemas.openxmlformats.org/officeDocument/2006/relationships/font" Target="fonts/Playfair-italic.fntdata"/><Relationship Id="rId12" Type="http://schemas.openxmlformats.org/officeDocument/2006/relationships/font" Target="fonts/Playfai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Light-italic.fntdata"/><Relationship Id="rId15" Type="http://schemas.openxmlformats.org/officeDocument/2006/relationships/font" Target="fonts/PlayfairBlack-bold.fntdata"/><Relationship Id="rId14" Type="http://schemas.openxmlformats.org/officeDocument/2006/relationships/font" Target="fonts/Playfair-boldItalic.fntdata"/><Relationship Id="rId16" Type="http://schemas.openxmlformats.org/officeDocument/2006/relationships/font" Target="fonts/PlayfairBlac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layfairLight-regular.fntdata"/><Relationship Id="rId8" Type="http://schemas.openxmlformats.org/officeDocument/2006/relationships/font" Target="fonts/Playfai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da76f238a_0_6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da76f23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57" l="347" r="357" t="347"/>
          <a:stretch/>
        </p:blipFill>
        <p:spPr>
          <a:xfrm>
            <a:off x="0" y="0"/>
            <a:ext cx="5486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88950" y="3304775"/>
            <a:ext cx="230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807568"/>
                </a:solidFill>
                <a:latin typeface="Playfair Light"/>
                <a:ea typeface="Playfair Light"/>
                <a:cs typeface="Playfair Light"/>
                <a:sym typeface="Playfair Light"/>
              </a:rPr>
              <a:t>Vintage Postcard Template</a:t>
            </a:r>
            <a:endParaRPr sz="1000">
              <a:solidFill>
                <a:srgbClr val="807568"/>
              </a:solidFill>
              <a:latin typeface="Playfair Light"/>
              <a:ea typeface="Playfair Light"/>
              <a:cs typeface="Playfair Light"/>
              <a:sym typeface="Playfair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26" y="4775"/>
            <a:ext cx="5423548" cy="32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58" l="258" r="258" t="258"/>
          <a:stretch/>
        </p:blipFill>
        <p:spPr>
          <a:xfrm>
            <a:off x="0" y="0"/>
            <a:ext cx="5486400" cy="365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125450" y="124275"/>
            <a:ext cx="5235500" cy="3409050"/>
            <a:chOff x="125450" y="124275"/>
            <a:chExt cx="5235500" cy="3409050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125450" y="2855500"/>
              <a:ext cx="677825" cy="67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rot="5400000">
              <a:off x="125450" y="124275"/>
              <a:ext cx="677825" cy="67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flipH="1">
              <a:off x="4683125" y="2855500"/>
              <a:ext cx="677825" cy="67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 flipH="1" rot="-5400000">
              <a:off x="4683125" y="124275"/>
              <a:ext cx="677825" cy="67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4"/>
          <p:cNvGrpSpPr/>
          <p:nvPr/>
        </p:nvGrpSpPr>
        <p:grpSpPr>
          <a:xfrm>
            <a:off x="4462717" y="227022"/>
            <a:ext cx="677802" cy="861230"/>
            <a:chOff x="3929600" y="287954"/>
            <a:chExt cx="640100" cy="813325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29600" y="287954"/>
              <a:ext cx="640100" cy="813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24413" y="383757"/>
              <a:ext cx="422818" cy="601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4"/>
          <p:cNvGrpSpPr/>
          <p:nvPr/>
        </p:nvGrpSpPr>
        <p:grpSpPr>
          <a:xfrm>
            <a:off x="1333675" y="142650"/>
            <a:ext cx="2819100" cy="3418847"/>
            <a:chOff x="1333675" y="142650"/>
            <a:chExt cx="2819100" cy="3418847"/>
          </a:xfrm>
        </p:grpSpPr>
        <p:sp>
          <p:nvSpPr>
            <p:cNvPr id="71" name="Google Shape;71;p14"/>
            <p:cNvSpPr txBox="1"/>
            <p:nvPr/>
          </p:nvSpPr>
          <p:spPr>
            <a:xfrm>
              <a:off x="1874725" y="142650"/>
              <a:ext cx="173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200">
                  <a:solidFill>
                    <a:srgbClr val="807568"/>
                  </a:solidFill>
                  <a:latin typeface="Playfair Black"/>
                  <a:ea typeface="Playfair Black"/>
                  <a:cs typeface="Playfair Black"/>
                  <a:sym typeface="Playfair Black"/>
                </a:rPr>
                <a:t>Post Card</a:t>
              </a:r>
              <a:endParaRPr sz="2200">
                <a:solidFill>
                  <a:srgbClr val="807568"/>
                </a:solidFill>
                <a:latin typeface="Playfair Black"/>
                <a:ea typeface="Playfair Black"/>
                <a:cs typeface="Playfair Black"/>
                <a:sym typeface="Playfair Black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1333675" y="3407597"/>
              <a:ext cx="2819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07568"/>
                  </a:solidFill>
                  <a:latin typeface="Playfair"/>
                  <a:ea typeface="Playfair"/>
                  <a:cs typeface="Playfair"/>
                  <a:sym typeface="Playfair"/>
                </a:rPr>
                <a:t>Vintage Postcard Template</a:t>
              </a:r>
              <a:endParaRPr sz="1000">
                <a:solidFill>
                  <a:srgbClr val="807568"/>
                </a:solidFill>
                <a:latin typeface="Playfair"/>
                <a:ea typeface="Playfair"/>
                <a:cs typeface="Playfair"/>
                <a:sym typeface="Playfair"/>
              </a:endParaRPr>
            </a:p>
          </p:txBody>
        </p:sp>
        <p:cxnSp>
          <p:nvCxnSpPr>
            <p:cNvPr id="73" name="Google Shape;73;p14"/>
            <p:cNvCxnSpPr/>
            <p:nvPr/>
          </p:nvCxnSpPr>
          <p:spPr>
            <a:xfrm>
              <a:off x="2743225" y="663100"/>
              <a:ext cx="0" cy="2475300"/>
            </a:xfrm>
            <a:prstGeom prst="straightConnector1">
              <a:avLst/>
            </a:prstGeom>
            <a:noFill/>
            <a:ln cap="flat" cmpd="sng" w="9525">
              <a:solidFill>
                <a:srgbClr val="80756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" name="Google Shape;74;p14"/>
          <p:cNvGrpSpPr/>
          <p:nvPr/>
        </p:nvGrpSpPr>
        <p:grpSpPr>
          <a:xfrm>
            <a:off x="3186925" y="1816484"/>
            <a:ext cx="1909200" cy="947566"/>
            <a:chOff x="3186925" y="1816484"/>
            <a:chExt cx="1909200" cy="947566"/>
          </a:xfrm>
        </p:grpSpPr>
        <p:cxnSp>
          <p:nvCxnSpPr>
            <p:cNvPr id="75" name="Google Shape;75;p14"/>
            <p:cNvCxnSpPr/>
            <p:nvPr/>
          </p:nvCxnSpPr>
          <p:spPr>
            <a:xfrm>
              <a:off x="3186925" y="2008925"/>
              <a:ext cx="1909200" cy="0"/>
            </a:xfrm>
            <a:prstGeom prst="straightConnector1">
              <a:avLst/>
            </a:prstGeom>
            <a:noFill/>
            <a:ln cap="flat" cmpd="sng" w="9525">
              <a:solidFill>
                <a:srgbClr val="80756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3186925" y="2260633"/>
              <a:ext cx="1909200" cy="0"/>
            </a:xfrm>
            <a:prstGeom prst="straightConnector1">
              <a:avLst/>
            </a:prstGeom>
            <a:noFill/>
            <a:ln cap="flat" cmpd="sng" w="9525">
              <a:solidFill>
                <a:srgbClr val="80756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4"/>
            <p:cNvCxnSpPr/>
            <p:nvPr/>
          </p:nvCxnSpPr>
          <p:spPr>
            <a:xfrm>
              <a:off x="3186925" y="2512342"/>
              <a:ext cx="1909200" cy="0"/>
            </a:xfrm>
            <a:prstGeom prst="straightConnector1">
              <a:avLst/>
            </a:prstGeom>
            <a:noFill/>
            <a:ln cap="flat" cmpd="sng" w="9525">
              <a:solidFill>
                <a:srgbClr val="80756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4"/>
            <p:cNvCxnSpPr/>
            <p:nvPr/>
          </p:nvCxnSpPr>
          <p:spPr>
            <a:xfrm>
              <a:off x="3186925" y="2764050"/>
              <a:ext cx="1909200" cy="0"/>
            </a:xfrm>
            <a:prstGeom prst="straightConnector1">
              <a:avLst/>
            </a:prstGeom>
            <a:noFill/>
            <a:ln cap="flat" cmpd="sng" w="9525">
              <a:solidFill>
                <a:srgbClr val="80756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3186925" y="1816484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Playfair"/>
                <a:ea typeface="Playfair"/>
                <a:cs typeface="Playfair"/>
                <a:sym typeface="Playfair"/>
              </a:endParaRPr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3186925" y="2066393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Playfair"/>
                <a:ea typeface="Playfair"/>
                <a:cs typeface="Playfair"/>
                <a:sym typeface="Playfair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3186925" y="2322556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Playfair"/>
                <a:ea typeface="Playfair"/>
                <a:cs typeface="Playfair"/>
                <a:sym typeface="Playfair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3186925" y="2569781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Playfair"/>
                <a:ea typeface="Playfair"/>
                <a:cs typeface="Playfair"/>
                <a:sym typeface="Playfa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