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BenchNine"/>
      <p:regular r:id="rId11"/>
      <p:bold r:id="rId12"/>
    </p:embeddedFont>
    <p:embeddedFont>
      <p:font typeface="Quicksand SemiBold"/>
      <p:regular r:id="rId13"/>
      <p:bold r:id="rId14"/>
    </p:embeddedFont>
    <p:embeddedFont>
      <p:font typeface="Quicksand Medium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nchNine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QuicksandSemiBold-regular.fntdata"/><Relationship Id="rId12" Type="http://schemas.openxmlformats.org/officeDocument/2006/relationships/font" Target="fonts/BenchNin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5" Type="http://schemas.openxmlformats.org/officeDocument/2006/relationships/font" Target="fonts/QuicksandMedium-regular.fntdata"/><Relationship Id="rId14" Type="http://schemas.openxmlformats.org/officeDocument/2006/relationships/font" Target="fonts/QuicksandSemiBold-bold.fntdata"/><Relationship Id="rId16" Type="http://schemas.openxmlformats.org/officeDocument/2006/relationships/font" Target="fonts/Quicksan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1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8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300" cy="940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300" cy="39564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600" cy="5091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400" lIns="68400" spcFirstLastPara="1" rIns="68400" wrap="square" tIns="68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300" cy="18447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300" cy="15369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800" cy="45987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100" cy="753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4572000" cy="64008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29300" y="2207865"/>
            <a:ext cx="251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3738"/>
                </a:solidFill>
                <a:latin typeface="BenchNine"/>
                <a:ea typeface="BenchNine"/>
                <a:cs typeface="BenchNine"/>
                <a:sym typeface="BenchNine"/>
              </a:rPr>
              <a:t>W E ’ R E  C E L E B R A T I N G  A N N  W I T H  A</a:t>
            </a:r>
            <a:endParaRPr sz="1200">
              <a:solidFill>
                <a:srgbClr val="333738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76100" y="2549085"/>
            <a:ext cx="3019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33373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 R I D A L  S H O W E R</a:t>
            </a:r>
            <a:endParaRPr sz="1950">
              <a:solidFill>
                <a:srgbClr val="33373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76100" y="3048175"/>
            <a:ext cx="30198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5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 O N O R I N G  B R I D E </a:t>
            </a:r>
            <a:r>
              <a:rPr lang="ru" sz="75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- </a:t>
            </a:r>
            <a:r>
              <a:rPr lang="ru" sz="75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 O </a:t>
            </a:r>
            <a:r>
              <a:rPr lang="ru" sz="75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- </a:t>
            </a:r>
            <a:r>
              <a:rPr lang="ru" sz="75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B E</a:t>
            </a:r>
            <a:endParaRPr sz="750">
              <a:solidFill>
                <a:srgbClr val="33373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1169400" y="3375446"/>
            <a:ext cx="2230500" cy="0"/>
          </a:xfrm>
          <a:prstGeom prst="straightConnector1">
            <a:avLst/>
          </a:prstGeom>
          <a:noFill/>
          <a:ln cap="flat" cmpd="sng" w="9525">
            <a:solidFill>
              <a:srgbClr val="3337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776100" y="3637606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738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J U N E  |  1 0 T H  |  3 : 0 0  P M</a:t>
            </a:r>
            <a:endParaRPr sz="1500">
              <a:solidFill>
                <a:srgbClr val="333738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76100" y="4113839"/>
            <a:ext cx="30198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>
                <a:solidFill>
                  <a:srgbClr val="877E7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B L A C K B E R R Y  F A R M</a:t>
            </a:r>
            <a:endParaRPr sz="1350">
              <a:solidFill>
                <a:srgbClr val="877E7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877E7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 A L L A N D , N Y</a:t>
            </a:r>
            <a:endParaRPr sz="1350">
              <a:solidFill>
                <a:srgbClr val="877E7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92875" y="4711175"/>
            <a:ext cx="1586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 E C E P T I O N  T O  F O L L O W</a:t>
            </a:r>
            <a:endParaRPr sz="600">
              <a:solidFill>
                <a:srgbClr val="333738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0" y="-75"/>
            <a:ext cx="2565152" cy="6400800"/>
            <a:chOff x="0" y="-75"/>
            <a:chExt cx="2565152" cy="6400800"/>
          </a:xfrm>
        </p:grpSpPr>
        <p:sp>
          <p:nvSpPr>
            <p:cNvPr id="63" name="Google Shape;63;p13"/>
            <p:cNvSpPr/>
            <p:nvPr/>
          </p:nvSpPr>
          <p:spPr>
            <a:xfrm>
              <a:off x="0" y="-75"/>
              <a:ext cx="178800" cy="64008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" name="Google Shape;64;p13"/>
            <p:cNvPicPr preferRelativeResize="0"/>
            <p:nvPr/>
          </p:nvPicPr>
          <p:blipFill rotWithShape="1">
            <a:blip r:embed="rId3">
              <a:alphaModFix/>
            </a:blip>
            <a:srcRect b="34571" l="48953" r="0" t="26094"/>
            <a:stretch/>
          </p:blipFill>
          <p:spPr>
            <a:xfrm>
              <a:off x="0" y="-75"/>
              <a:ext cx="2565152" cy="2549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3"/>
          <p:cNvGrpSpPr/>
          <p:nvPr/>
        </p:nvGrpSpPr>
        <p:grpSpPr>
          <a:xfrm>
            <a:off x="2039325" y="-75"/>
            <a:ext cx="2532675" cy="6400878"/>
            <a:chOff x="2039325" y="-75"/>
            <a:chExt cx="2532675" cy="6400878"/>
          </a:xfrm>
        </p:grpSpPr>
        <p:sp>
          <p:nvSpPr>
            <p:cNvPr id="66" name="Google Shape;66;p13"/>
            <p:cNvSpPr/>
            <p:nvPr/>
          </p:nvSpPr>
          <p:spPr>
            <a:xfrm>
              <a:off x="4393200" y="-75"/>
              <a:ext cx="178800" cy="64008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33738"/>
                </a:solidFill>
              </a:endParaRPr>
            </a:p>
          </p:txBody>
        </p:sp>
        <p:pic>
          <p:nvPicPr>
            <p:cNvPr id="67" name="Google Shape;67;p13"/>
            <p:cNvPicPr preferRelativeResize="0"/>
            <p:nvPr/>
          </p:nvPicPr>
          <p:blipFill rotWithShape="1">
            <a:blip r:embed="rId4">
              <a:alphaModFix/>
            </a:blip>
            <a:srcRect b="76899" l="0" r="47973" t="0"/>
            <a:stretch/>
          </p:blipFill>
          <p:spPr>
            <a:xfrm>
              <a:off x="2039325" y="4636000"/>
              <a:ext cx="2532675" cy="17648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