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6400800" cx="4572000"/>
  <p:notesSz cx="6858000" cy="9144000"/>
  <p:embeddedFontLst>
    <p:embeddedFont>
      <p:font typeface="DM Serif Display"/>
      <p:regular r:id="rId8"/>
      <p:italic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016">
          <p15:clr>
            <a:srgbClr val="747775"/>
          </p15:clr>
        </p15:guide>
        <p15:guide id="2" pos="14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016" orient="horz"/>
        <p:guide pos="14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DMSerifDispl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DMSerifDispl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81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04681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1b586f1002_0_10:notes"/>
          <p:cNvSpPr/>
          <p:nvPr>
            <p:ph idx="2" type="sldImg"/>
          </p:nvPr>
        </p:nvSpPr>
        <p:spPr>
          <a:xfrm>
            <a:off x="2204681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1b586f100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5854" y="926582"/>
            <a:ext cx="4260300" cy="2554200"/>
          </a:xfrm>
          <a:prstGeom prst="rect">
            <a:avLst/>
          </a:prstGeom>
        </p:spPr>
        <p:txBody>
          <a:bodyPr anchorCtr="0" anchor="b" bIns="74500" lIns="74500" spcFirstLastPara="1" rIns="74500" wrap="square" tIns="745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5850" y="3526911"/>
            <a:ext cx="4260300" cy="986400"/>
          </a:xfrm>
          <a:prstGeom prst="rect">
            <a:avLst/>
          </a:prstGeom>
        </p:spPr>
        <p:txBody>
          <a:bodyPr anchorCtr="0" anchor="t" bIns="74500" lIns="74500" spcFirstLastPara="1" rIns="74500" wrap="square" tIns="745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74500" lIns="74500" spcFirstLastPara="1" rIns="74500" wrap="square" tIns="745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55850" y="1376511"/>
            <a:ext cx="4260300" cy="2443500"/>
          </a:xfrm>
          <a:prstGeom prst="rect">
            <a:avLst/>
          </a:prstGeom>
        </p:spPr>
        <p:txBody>
          <a:bodyPr anchorCtr="0" anchor="b" bIns="74500" lIns="74500" spcFirstLastPara="1" rIns="74500" wrap="square" tIns="745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55850" y="3922769"/>
            <a:ext cx="4260300" cy="1618800"/>
          </a:xfrm>
          <a:prstGeom prst="rect">
            <a:avLst/>
          </a:prstGeom>
        </p:spPr>
        <p:txBody>
          <a:bodyPr anchorCtr="0" anchor="t" bIns="74500" lIns="74500" spcFirstLastPara="1" rIns="74500" wrap="square" tIns="74500">
            <a:normAutofit/>
          </a:bodyPr>
          <a:lstStyle>
            <a:lvl1pPr indent="-323850" lvl="0" marL="45720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74500" lIns="74500" spcFirstLastPara="1" rIns="74500" wrap="square" tIns="745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74500" lIns="74500" spcFirstLastPara="1" rIns="74500" wrap="square" tIns="745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5850" y="2676613"/>
            <a:ext cx="4260300" cy="1047600"/>
          </a:xfrm>
          <a:prstGeom prst="rect">
            <a:avLst/>
          </a:prstGeom>
        </p:spPr>
        <p:txBody>
          <a:bodyPr anchorCtr="0" anchor="ctr" bIns="74500" lIns="74500" spcFirstLastPara="1" rIns="74500" wrap="square" tIns="745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74500" lIns="74500" spcFirstLastPara="1" rIns="74500" wrap="square" tIns="745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55850" y="553809"/>
            <a:ext cx="4260300" cy="712500"/>
          </a:xfrm>
          <a:prstGeom prst="rect">
            <a:avLst/>
          </a:prstGeom>
        </p:spPr>
        <p:txBody>
          <a:bodyPr anchorCtr="0" anchor="t" bIns="74500" lIns="74500" spcFirstLastPara="1" rIns="74500" wrap="square" tIns="745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</p:spPr>
        <p:txBody>
          <a:bodyPr anchorCtr="0" anchor="t" bIns="74500" lIns="74500" spcFirstLastPara="1" rIns="74500" wrap="square" tIns="7450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74500" lIns="74500" spcFirstLastPara="1" rIns="74500" wrap="square" tIns="745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850" y="553809"/>
            <a:ext cx="4260300" cy="712500"/>
          </a:xfrm>
          <a:prstGeom prst="rect">
            <a:avLst/>
          </a:prstGeom>
        </p:spPr>
        <p:txBody>
          <a:bodyPr anchorCtr="0" anchor="t" bIns="74500" lIns="74500" spcFirstLastPara="1" rIns="74500" wrap="square" tIns="745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850" y="1434191"/>
            <a:ext cx="2000100" cy="4251600"/>
          </a:xfrm>
          <a:prstGeom prst="rect">
            <a:avLst/>
          </a:prstGeom>
        </p:spPr>
        <p:txBody>
          <a:bodyPr anchorCtr="0" anchor="t" bIns="74500" lIns="74500" spcFirstLastPara="1" rIns="74500" wrap="square" tIns="74500">
            <a:norm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416200" y="1434191"/>
            <a:ext cx="2000100" cy="4251600"/>
          </a:xfrm>
          <a:prstGeom prst="rect">
            <a:avLst/>
          </a:prstGeom>
        </p:spPr>
        <p:txBody>
          <a:bodyPr anchorCtr="0" anchor="t" bIns="74500" lIns="74500" spcFirstLastPara="1" rIns="74500" wrap="square" tIns="74500">
            <a:norm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74500" lIns="74500" spcFirstLastPara="1" rIns="74500" wrap="square" tIns="745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55850" y="553809"/>
            <a:ext cx="4260300" cy="712500"/>
          </a:xfrm>
          <a:prstGeom prst="rect">
            <a:avLst/>
          </a:prstGeom>
        </p:spPr>
        <p:txBody>
          <a:bodyPr anchorCtr="0" anchor="t" bIns="74500" lIns="74500" spcFirstLastPara="1" rIns="74500" wrap="square" tIns="745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74500" lIns="74500" spcFirstLastPara="1" rIns="74500" wrap="square" tIns="745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55850" y="691413"/>
            <a:ext cx="1404000" cy="940200"/>
          </a:xfrm>
          <a:prstGeom prst="rect">
            <a:avLst/>
          </a:prstGeom>
        </p:spPr>
        <p:txBody>
          <a:bodyPr anchorCtr="0" anchor="b" bIns="74500" lIns="74500" spcFirstLastPara="1" rIns="74500" wrap="square" tIns="745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55850" y="1729280"/>
            <a:ext cx="1404000" cy="3956700"/>
          </a:xfrm>
          <a:prstGeom prst="rect">
            <a:avLst/>
          </a:prstGeom>
        </p:spPr>
        <p:txBody>
          <a:bodyPr anchorCtr="0" anchor="t" bIns="74500" lIns="74500" spcFirstLastPara="1" rIns="74500" wrap="square" tIns="745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74500" lIns="74500" spcFirstLastPara="1" rIns="74500" wrap="square" tIns="745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45125" y="560187"/>
            <a:ext cx="3183900" cy="5091000"/>
          </a:xfrm>
          <a:prstGeom prst="rect">
            <a:avLst/>
          </a:prstGeom>
        </p:spPr>
        <p:txBody>
          <a:bodyPr anchorCtr="0" anchor="ctr" bIns="74500" lIns="74500" spcFirstLastPara="1" rIns="74500" wrap="square" tIns="745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74500" lIns="74500" spcFirstLastPara="1" rIns="74500" wrap="square" tIns="745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286000" y="-156"/>
            <a:ext cx="2286000" cy="64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74500" lIns="74500" spcFirstLastPara="1" rIns="74500" wrap="square" tIns="74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32750" y="1534618"/>
            <a:ext cx="2022600" cy="1844700"/>
          </a:xfrm>
          <a:prstGeom prst="rect">
            <a:avLst/>
          </a:prstGeom>
        </p:spPr>
        <p:txBody>
          <a:bodyPr anchorCtr="0" anchor="b" bIns="74500" lIns="74500" spcFirstLastPara="1" rIns="74500" wrap="square" tIns="745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32750" y="3488271"/>
            <a:ext cx="2022600" cy="1536900"/>
          </a:xfrm>
          <a:prstGeom prst="rect">
            <a:avLst/>
          </a:prstGeom>
        </p:spPr>
        <p:txBody>
          <a:bodyPr anchorCtr="0" anchor="t" bIns="74500" lIns="74500" spcFirstLastPara="1" rIns="74500" wrap="square" tIns="745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469750" y="901071"/>
            <a:ext cx="1918500" cy="4598400"/>
          </a:xfrm>
          <a:prstGeom prst="rect">
            <a:avLst/>
          </a:prstGeom>
        </p:spPr>
        <p:txBody>
          <a:bodyPr anchorCtr="0" anchor="ctr" bIns="74500" lIns="74500" spcFirstLastPara="1" rIns="74500" wrap="square" tIns="7450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74500" lIns="74500" spcFirstLastPara="1" rIns="74500" wrap="square" tIns="745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5850" y="5264716"/>
            <a:ext cx="2999400" cy="753000"/>
          </a:xfrm>
          <a:prstGeom prst="rect">
            <a:avLst/>
          </a:prstGeom>
        </p:spPr>
        <p:txBody>
          <a:bodyPr anchorCtr="0" anchor="ctr" bIns="74500" lIns="74500" spcFirstLastPara="1" rIns="74500" wrap="square" tIns="745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74500" lIns="74500" spcFirstLastPara="1" rIns="74500" wrap="square" tIns="745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850" y="553809"/>
            <a:ext cx="4260300" cy="7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74500" lIns="74500" spcFirstLastPara="1" rIns="74500" wrap="square" tIns="745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74500" lIns="74500" spcFirstLastPara="1" rIns="74500" wrap="square" tIns="74500">
            <a:normAutofit/>
          </a:bodyPr>
          <a:lstStyle>
            <a:lvl1pPr indent="-3238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solidFill>
                  <a:schemeClr val="dk2"/>
                </a:solidFill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100">
                <a:solidFill>
                  <a:schemeClr val="dk2"/>
                </a:solidFill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100">
                <a:solidFill>
                  <a:schemeClr val="dk2"/>
                </a:solidFill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100">
                <a:solidFill>
                  <a:schemeClr val="dk2"/>
                </a:solidFill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100">
                <a:solidFill>
                  <a:schemeClr val="dk2"/>
                </a:solidFill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100">
                <a:solidFill>
                  <a:schemeClr val="dk2"/>
                </a:solidFill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100">
                <a:solidFill>
                  <a:schemeClr val="dk2"/>
                </a:solidFill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100">
                <a:solidFill>
                  <a:schemeClr val="dk2"/>
                </a:solidFill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4500" lIns="74500" spcFirstLastPara="1" rIns="74500" wrap="square" tIns="74500">
            <a:normAutofit/>
          </a:bodyPr>
          <a:lstStyle>
            <a:lvl1pPr lvl="0" algn="r">
              <a:buNone/>
              <a:defRPr sz="800">
                <a:solidFill>
                  <a:schemeClr val="dk2"/>
                </a:solidFill>
              </a:defRPr>
            </a:lvl1pPr>
            <a:lvl2pPr lvl="1" algn="r">
              <a:buNone/>
              <a:defRPr sz="800">
                <a:solidFill>
                  <a:schemeClr val="dk2"/>
                </a:solidFill>
              </a:defRPr>
            </a:lvl2pPr>
            <a:lvl3pPr lvl="2" algn="r">
              <a:buNone/>
              <a:defRPr sz="800">
                <a:solidFill>
                  <a:schemeClr val="dk2"/>
                </a:solidFill>
              </a:defRPr>
            </a:lvl3pPr>
            <a:lvl4pPr lvl="3" algn="r">
              <a:buNone/>
              <a:defRPr sz="800">
                <a:solidFill>
                  <a:schemeClr val="dk2"/>
                </a:solidFill>
              </a:defRPr>
            </a:lvl4pPr>
            <a:lvl5pPr lvl="4" algn="r">
              <a:buNone/>
              <a:defRPr sz="800">
                <a:solidFill>
                  <a:schemeClr val="dk2"/>
                </a:solidFill>
              </a:defRPr>
            </a:lvl5pPr>
            <a:lvl6pPr lvl="5" algn="r">
              <a:buNone/>
              <a:defRPr sz="800">
                <a:solidFill>
                  <a:schemeClr val="dk2"/>
                </a:solidFill>
              </a:defRPr>
            </a:lvl6pPr>
            <a:lvl7pPr lvl="6" algn="r">
              <a:buNone/>
              <a:defRPr sz="800">
                <a:solidFill>
                  <a:schemeClr val="dk2"/>
                </a:solidFill>
              </a:defRPr>
            </a:lvl7pPr>
            <a:lvl8pPr lvl="7" algn="r">
              <a:buNone/>
              <a:defRPr sz="800">
                <a:solidFill>
                  <a:schemeClr val="dk2"/>
                </a:solidFill>
              </a:defRPr>
            </a:lvl8pPr>
            <a:lvl9pPr lvl="8" algn="r">
              <a:buNone/>
              <a:defRPr sz="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724" l="1465" r="1475" t="8679"/>
          <a:stretch/>
        </p:blipFill>
        <p:spPr>
          <a:xfrm>
            <a:off x="0" y="0"/>
            <a:ext cx="457200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430125" y="2043525"/>
            <a:ext cx="2787300" cy="3780000"/>
          </a:xfrm>
          <a:prstGeom prst="rect">
            <a:avLst/>
          </a:prstGeom>
          <a:noFill/>
          <a:ln cap="flat" cmpd="sng" w="28575">
            <a:solidFill>
              <a:srgbClr val="D8CF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399525" y="5908175"/>
            <a:ext cx="28179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rgbClr val="D8CFC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Vertical Aesthetic Postcard</a:t>
            </a:r>
            <a:endParaRPr sz="1300">
              <a:solidFill>
                <a:srgbClr val="D8CFC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57" name="Google Shape;57;p13"/>
          <p:cNvSpPr txBox="1"/>
          <p:nvPr/>
        </p:nvSpPr>
        <p:spPr>
          <a:xfrm rot="-5400000">
            <a:off x="382516" y="1857726"/>
            <a:ext cx="7260900" cy="2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3600">
                <a:solidFill>
                  <a:srgbClr val="D8CFC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Postcard</a:t>
            </a:r>
            <a:endParaRPr sz="13600">
              <a:solidFill>
                <a:srgbClr val="D8CFC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14"/>
          <p:cNvGrpSpPr/>
          <p:nvPr/>
        </p:nvGrpSpPr>
        <p:grpSpPr>
          <a:xfrm rot="10800000">
            <a:off x="310910" y="388099"/>
            <a:ext cx="3950181" cy="5724492"/>
            <a:chOff x="352343" y="388099"/>
            <a:chExt cx="3950181" cy="5724492"/>
          </a:xfrm>
        </p:grpSpPr>
        <p:sp>
          <p:nvSpPr>
            <p:cNvPr id="63" name="Google Shape;63;p14"/>
            <p:cNvSpPr txBox="1"/>
            <p:nvPr/>
          </p:nvSpPr>
          <p:spPr>
            <a:xfrm rot="5400000">
              <a:off x="2785874" y="3191503"/>
              <a:ext cx="2817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DFD6C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 O S T C A R D</a:t>
              </a:r>
              <a:endParaRPr>
                <a:solidFill>
                  <a:srgbClr val="DFD6C9"/>
                </a:solidFill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  <p:sp>
          <p:nvSpPr>
            <p:cNvPr id="64" name="Google Shape;64;p14"/>
            <p:cNvSpPr/>
            <p:nvPr/>
          </p:nvSpPr>
          <p:spPr>
            <a:xfrm rot="5400000">
              <a:off x="3311542" y="5158991"/>
              <a:ext cx="792600" cy="1112700"/>
            </a:xfrm>
            <a:prstGeom prst="rect">
              <a:avLst/>
            </a:prstGeom>
            <a:solidFill>
              <a:srgbClr val="EEEA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5" name="Google Shape;65;p14"/>
            <p:cNvCxnSpPr/>
            <p:nvPr/>
          </p:nvCxnSpPr>
          <p:spPr>
            <a:xfrm>
              <a:off x="2057792" y="1598691"/>
              <a:ext cx="0" cy="3389700"/>
            </a:xfrm>
            <a:prstGeom prst="straightConnector1">
              <a:avLst/>
            </a:prstGeom>
            <a:noFill/>
            <a:ln cap="flat" cmpd="sng" w="19050">
              <a:solidFill>
                <a:srgbClr val="DFD6C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66" name="Google Shape;66;p14"/>
            <p:cNvGrpSpPr/>
            <p:nvPr/>
          </p:nvGrpSpPr>
          <p:grpSpPr>
            <a:xfrm rot="10800000">
              <a:off x="378667" y="3520916"/>
              <a:ext cx="1408450" cy="2591674"/>
              <a:chOff x="2867751" y="388099"/>
              <a:chExt cx="1408450" cy="2591674"/>
            </a:xfrm>
          </p:grpSpPr>
          <p:sp>
            <p:nvSpPr>
              <p:cNvPr id="67" name="Google Shape;67;p14"/>
              <p:cNvSpPr txBox="1"/>
              <p:nvPr/>
            </p:nvSpPr>
            <p:spPr>
              <a:xfrm rot="-5400000">
                <a:off x="1713201" y="1640424"/>
                <a:ext cx="2493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DFD6C9"/>
                    </a:solidFill>
                    <a:latin typeface="DM Serif Display"/>
                    <a:ea typeface="DM Serif Display"/>
                    <a:cs typeface="DM Serif Display"/>
                    <a:sym typeface="DM Serif Display"/>
                  </a:rPr>
                  <a:t>Deliver to:</a:t>
                </a:r>
                <a:endParaRPr sz="1200">
                  <a:solidFill>
                    <a:srgbClr val="DFD6C9"/>
                  </a:solidFill>
                  <a:latin typeface="DM Serif Display"/>
                  <a:ea typeface="DM Serif Display"/>
                  <a:cs typeface="DM Serif Display"/>
                  <a:sym typeface="DM Serif Display"/>
                </a:endParaRPr>
              </a:p>
            </p:txBody>
          </p:sp>
          <p:grpSp>
            <p:nvGrpSpPr>
              <p:cNvPr id="68" name="Google Shape;68;p14"/>
              <p:cNvGrpSpPr/>
              <p:nvPr/>
            </p:nvGrpSpPr>
            <p:grpSpPr>
              <a:xfrm rot="-5400000">
                <a:off x="2477076" y="1149174"/>
                <a:ext cx="2560200" cy="1038050"/>
                <a:chOff x="2586025" y="4106800"/>
                <a:chExt cx="2560200" cy="1038050"/>
              </a:xfrm>
            </p:grpSpPr>
            <p:cxnSp>
              <p:nvCxnSpPr>
                <p:cNvPr id="69" name="Google Shape;69;p14"/>
                <p:cNvCxnSpPr/>
                <p:nvPr/>
              </p:nvCxnSpPr>
              <p:spPr>
                <a:xfrm>
                  <a:off x="2586025" y="4106800"/>
                  <a:ext cx="25602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FD6C9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0" name="Google Shape;70;p14"/>
                <p:cNvCxnSpPr/>
                <p:nvPr/>
              </p:nvCxnSpPr>
              <p:spPr>
                <a:xfrm>
                  <a:off x="2586025" y="4452817"/>
                  <a:ext cx="25602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FD6C9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1" name="Google Shape;71;p14"/>
                <p:cNvCxnSpPr/>
                <p:nvPr/>
              </p:nvCxnSpPr>
              <p:spPr>
                <a:xfrm>
                  <a:off x="2586025" y="4798833"/>
                  <a:ext cx="25602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FD6C9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2" name="Google Shape;72;p14"/>
                <p:cNvCxnSpPr/>
                <p:nvPr/>
              </p:nvCxnSpPr>
              <p:spPr>
                <a:xfrm>
                  <a:off x="2586025" y="5144850"/>
                  <a:ext cx="25602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FD6C9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73" name="Google Shape;73;p14"/>
            <p:cNvSpPr txBox="1"/>
            <p:nvPr/>
          </p:nvSpPr>
          <p:spPr>
            <a:xfrm rot="5400000">
              <a:off x="-762307" y="1502749"/>
              <a:ext cx="24939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800">
                  <a:solidFill>
                    <a:srgbClr val="DFD6C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This space is for</a:t>
              </a:r>
              <a:endParaRPr sz="800">
                <a:solidFill>
                  <a:srgbClr val="DFD6C9"/>
                </a:solidFill>
                <a:latin typeface="DM Serif Display"/>
                <a:ea typeface="DM Serif Display"/>
                <a:cs typeface="DM Serif Display"/>
                <a:sym typeface="DM Serif Display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DFD6C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writing messages</a:t>
              </a:r>
              <a:endParaRPr sz="800">
                <a:solidFill>
                  <a:srgbClr val="DFD6C9"/>
                </a:solidFill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