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 Mono Medium"/>
      <p:regular r:id="rId7"/>
      <p:bold r:id="rId8"/>
      <p:italic r:id="rId9"/>
      <p:boldItalic r:id="rId10"/>
    </p:embeddedFont>
    <p:embeddedFont>
      <p:font typeface="Boogaloo"/>
      <p:regular r:id="rId11"/>
    </p:embeddedFont>
    <p:embeddedFont>
      <p:font typeface="ABeeZee"/>
      <p:regular r:id="rId12"/>
      <p: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340">
          <p15:clr>
            <a:srgbClr val="9AA0A6"/>
          </p15:clr>
        </p15:guide>
        <p15:guide id="4" pos="442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340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oogaloo-regular.fntdata"/><Relationship Id="rId10" Type="http://schemas.openxmlformats.org/officeDocument/2006/relationships/font" Target="fonts/RobotoMonoMedium-boldItalic.fntdata"/><Relationship Id="rId13" Type="http://schemas.openxmlformats.org/officeDocument/2006/relationships/font" Target="fonts/ABeeZee-italic.fntdata"/><Relationship Id="rId12" Type="http://schemas.openxmlformats.org/officeDocument/2006/relationships/font" Target="fonts/ABeeZe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Mono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MonoMedium-regular.fntdata"/><Relationship Id="rId8" Type="http://schemas.openxmlformats.org/officeDocument/2006/relationships/font" Target="fonts/RobotoMono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18288" y="483763"/>
            <a:ext cx="6994800" cy="1693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434343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rPr>
              <a:t>VERMONT</a:t>
            </a:r>
            <a:endParaRPr sz="11000">
              <a:solidFill>
                <a:schemeClr val="lt1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537800" y="501478"/>
            <a:ext cx="6516600" cy="6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537800" y="2221600"/>
            <a:ext cx="1385400" cy="6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5634600" y="2221600"/>
            <a:ext cx="1385400" cy="6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722412" y="1989762"/>
            <a:ext cx="4111200" cy="569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434343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FFD981"/>
                </a:solidFill>
                <a:latin typeface="Roboto Mono Medium"/>
                <a:ea typeface="Roboto Mono Medium"/>
                <a:cs typeface="Roboto Mono Medium"/>
                <a:sym typeface="Roboto Mono Medium"/>
              </a:rPr>
              <a:t>TRAVEL BUCKET LIST</a:t>
            </a:r>
            <a:endParaRPr sz="2500">
              <a:solidFill>
                <a:srgbClr val="FFD981"/>
              </a:solidFill>
              <a:latin typeface="Roboto Mono Medium"/>
              <a:ea typeface="Roboto Mono Medium"/>
              <a:cs typeface="Roboto Mono Medium"/>
              <a:sym typeface="Roboto Mono Medium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08050" y="2675550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Grafton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8050" y="3226987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Billings Farm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08050" y="3778425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Cabot Creamery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08050" y="4329862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Shelburne Museum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08050" y="4881300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Stowe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08050" y="5432737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Woodstock Inn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08050" y="5984175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Tallest Filing Cabinet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08050" y="6535612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Naulakha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08050" y="7087050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Vermont State House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08050" y="7638487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Everything Robert Frost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08050" y="8189925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Woodstock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08050" y="8741362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Manchester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08050" y="9292800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Shelburne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08050" y="9844237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Ben &amp; Jerry's Factory Tour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3934612" y="2675550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Covered Bridges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3934612" y="3226987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Rockefeller Park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934612" y="3778425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VINS Nature Center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934612" y="4329862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Rock of Ages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934612" y="4881300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The Lincoln Family Home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934612" y="5432737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University of Vermont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3934612" y="5984175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Mount Mansfield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3934612" y="6535612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Lake Champlain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934612" y="7087050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Burlington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3934612" y="7638487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The Alchemist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3934612" y="8189925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Quechee Gorge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934612" y="8741362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Montpelier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934612" y="9292800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Killington Resort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3934612" y="9844237"/>
            <a:ext cx="3305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Champlain Islands</a:t>
            </a:r>
            <a:endParaRPr sz="2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