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6400800" cx="4572000"/>
  <p:notesSz cx="6858000" cy="9144000"/>
  <p:embeddedFontLst>
    <p:embeddedFont>
      <p:font typeface="Amatic SC"/>
      <p:regular r:id="rId8"/>
      <p:bold r:id="rId9"/>
    </p:embeddedFont>
    <p:embeddedFont>
      <p:font typeface="Playfair Display"/>
      <p:regular r:id="rId10"/>
      <p:bold r:id="rId11"/>
      <p:italic r:id="rId12"/>
      <p:boldItalic r:id="rId13"/>
    </p:embeddedFont>
    <p:embeddedFont>
      <p:font typeface="Dancing Script"/>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685">
          <p15:clr>
            <a:srgbClr val="A4A3A4"/>
          </p15:clr>
        </p15:guide>
        <p15:guide id="2" pos="2496">
          <p15:clr>
            <a:srgbClr val="9AA0A6"/>
          </p15:clr>
        </p15:guide>
        <p15:guide id="3" pos="384">
          <p15:clr>
            <a:srgbClr val="9AA0A6"/>
          </p15:clr>
        </p15:guide>
        <p15:guide id="4" orient="horz" pos="42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685" orient="horz"/>
        <p:guide pos="2496"/>
        <p:guide pos="384"/>
        <p:guide pos="426"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maticSC-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AmaticSC-regular.fntdata"/><Relationship Id="rId11" Type="http://schemas.openxmlformats.org/officeDocument/2006/relationships/font" Target="fonts/PlayfairDisplay-bold.fntdata"/><Relationship Id="rId10" Type="http://schemas.openxmlformats.org/officeDocument/2006/relationships/font" Target="fonts/PlayfairDisplay-regular.fntdata"/><Relationship Id="rId13" Type="http://schemas.openxmlformats.org/officeDocument/2006/relationships/font" Target="fonts/PlayfairDisplay-boldItalic.fntdata"/><Relationship Id="rId12" Type="http://schemas.openxmlformats.org/officeDocument/2006/relationships/font" Target="fonts/PlayfairDisplay-italic.fntdata"/><Relationship Id="rId15" Type="http://schemas.openxmlformats.org/officeDocument/2006/relationships/font" Target="fonts/DancingScript-bold.fntdata"/><Relationship Id="rId14" Type="http://schemas.openxmlformats.org/officeDocument/2006/relationships/font" Target="fonts/DancingScrip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04680" y="685800"/>
            <a:ext cx="2449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04680" y="685800"/>
            <a:ext cx="2449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08317def8a_0_70:notes"/>
          <p:cNvSpPr/>
          <p:nvPr>
            <p:ph idx="2" type="sldImg"/>
          </p:nvPr>
        </p:nvSpPr>
        <p:spPr>
          <a:xfrm>
            <a:off x="2204680" y="685800"/>
            <a:ext cx="24492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08317def8a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55854" y="926582"/>
            <a:ext cx="4260300" cy="25542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155850" y="3526911"/>
            <a:ext cx="4260300" cy="986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55850" y="1376511"/>
            <a:ext cx="4260300" cy="244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155850" y="3922769"/>
            <a:ext cx="4260300" cy="1618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55850" y="2676613"/>
            <a:ext cx="4260300" cy="1047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55850" y="553809"/>
            <a:ext cx="4260300" cy="712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155850" y="1434191"/>
            <a:ext cx="4260300" cy="42516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55850" y="553809"/>
            <a:ext cx="4260300" cy="712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155850" y="1434191"/>
            <a:ext cx="1999800" cy="42516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2416200" y="1434191"/>
            <a:ext cx="1999800" cy="42516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55850" y="553809"/>
            <a:ext cx="4260300" cy="712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55850" y="691413"/>
            <a:ext cx="1404000" cy="9405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155850" y="1729280"/>
            <a:ext cx="1404000" cy="39567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45125" y="560187"/>
            <a:ext cx="3183900" cy="50907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286000" y="-156"/>
            <a:ext cx="2286000" cy="6400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32750" y="1534618"/>
            <a:ext cx="2022600" cy="18447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32750" y="3488271"/>
            <a:ext cx="2022600" cy="153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2469750" y="901071"/>
            <a:ext cx="1918500" cy="45984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55850" y="5264716"/>
            <a:ext cx="2999400" cy="7530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4236229" y="5803114"/>
            <a:ext cx="274200" cy="48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55850" y="553809"/>
            <a:ext cx="4260300" cy="712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155850" y="1434191"/>
            <a:ext cx="4260300" cy="42516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4236229" y="5803114"/>
            <a:ext cx="274200" cy="4899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12.png"/><Relationship Id="rId22" Type="http://schemas.openxmlformats.org/officeDocument/2006/relationships/image" Target="../media/image21.png"/><Relationship Id="rId21" Type="http://schemas.openxmlformats.org/officeDocument/2006/relationships/image" Target="../media/image13.png"/><Relationship Id="rId24" Type="http://schemas.openxmlformats.org/officeDocument/2006/relationships/image" Target="../media/image8.png"/><Relationship Id="rId23"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0.png"/><Relationship Id="rId4" Type="http://schemas.openxmlformats.org/officeDocument/2006/relationships/image" Target="../media/image18.png"/><Relationship Id="rId9" Type="http://schemas.openxmlformats.org/officeDocument/2006/relationships/image" Target="../media/image26.jpg"/><Relationship Id="rId25" Type="http://schemas.openxmlformats.org/officeDocument/2006/relationships/image" Target="../media/image14.png"/><Relationship Id="rId5" Type="http://schemas.openxmlformats.org/officeDocument/2006/relationships/image" Target="../media/image11.png"/><Relationship Id="rId6" Type="http://schemas.openxmlformats.org/officeDocument/2006/relationships/image" Target="../media/image6.png"/><Relationship Id="rId7" Type="http://schemas.openxmlformats.org/officeDocument/2006/relationships/image" Target="../media/image15.png"/><Relationship Id="rId8" Type="http://schemas.openxmlformats.org/officeDocument/2006/relationships/image" Target="../media/image19.png"/><Relationship Id="rId11" Type="http://schemas.openxmlformats.org/officeDocument/2006/relationships/image" Target="../media/image7.png"/><Relationship Id="rId10" Type="http://schemas.openxmlformats.org/officeDocument/2006/relationships/image" Target="../media/image16.png"/><Relationship Id="rId13" Type="http://schemas.openxmlformats.org/officeDocument/2006/relationships/image" Target="../media/image9.png"/><Relationship Id="rId12" Type="http://schemas.openxmlformats.org/officeDocument/2006/relationships/image" Target="../media/image1.png"/><Relationship Id="rId15" Type="http://schemas.openxmlformats.org/officeDocument/2006/relationships/image" Target="../media/image2.png"/><Relationship Id="rId14" Type="http://schemas.openxmlformats.org/officeDocument/2006/relationships/image" Target="../media/image4.png"/><Relationship Id="rId17" Type="http://schemas.openxmlformats.org/officeDocument/2006/relationships/image" Target="../media/image5.png"/><Relationship Id="rId16" Type="http://schemas.openxmlformats.org/officeDocument/2006/relationships/image" Target="../media/image17.png"/><Relationship Id="rId19" Type="http://schemas.openxmlformats.org/officeDocument/2006/relationships/image" Target="../media/image3.png"/><Relationship Id="rId18" Type="http://schemas.openxmlformats.org/officeDocument/2006/relationships/image" Target="../media/image22.png"/></Relationships>
</file>

<file path=ppt/slides/_rels/slide2.xml.rels><?xml version="1.0" encoding="UTF-8" standalone="yes"?><Relationships xmlns="http://schemas.openxmlformats.org/package/2006/relationships"><Relationship Id="rId20" Type="http://schemas.openxmlformats.org/officeDocument/2006/relationships/image" Target="../media/image13.png"/><Relationship Id="rId22" Type="http://schemas.openxmlformats.org/officeDocument/2006/relationships/image" Target="../media/image10.png"/><Relationship Id="rId21" Type="http://schemas.openxmlformats.org/officeDocument/2006/relationships/image" Target="../media/image21.png"/><Relationship Id="rId24" Type="http://schemas.openxmlformats.org/officeDocument/2006/relationships/image" Target="../media/image14.png"/><Relationship Id="rId23"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0.png"/><Relationship Id="rId4" Type="http://schemas.openxmlformats.org/officeDocument/2006/relationships/image" Target="../media/image18.png"/><Relationship Id="rId9" Type="http://schemas.openxmlformats.org/officeDocument/2006/relationships/image" Target="../media/image16.png"/><Relationship Id="rId26" Type="http://schemas.openxmlformats.org/officeDocument/2006/relationships/image" Target="../media/image25.jpg"/><Relationship Id="rId25" Type="http://schemas.openxmlformats.org/officeDocument/2006/relationships/image" Target="../media/image27.jpg"/><Relationship Id="rId28" Type="http://schemas.openxmlformats.org/officeDocument/2006/relationships/image" Target="../media/image23.jpg"/><Relationship Id="rId27" Type="http://schemas.openxmlformats.org/officeDocument/2006/relationships/image" Target="../media/image24.jpg"/><Relationship Id="rId5" Type="http://schemas.openxmlformats.org/officeDocument/2006/relationships/image" Target="../media/image11.png"/><Relationship Id="rId6" Type="http://schemas.openxmlformats.org/officeDocument/2006/relationships/image" Target="../media/image6.png"/><Relationship Id="rId7" Type="http://schemas.openxmlformats.org/officeDocument/2006/relationships/image" Target="../media/image15.png"/><Relationship Id="rId8" Type="http://schemas.openxmlformats.org/officeDocument/2006/relationships/image" Target="../media/image19.png"/><Relationship Id="rId11" Type="http://schemas.openxmlformats.org/officeDocument/2006/relationships/image" Target="../media/image1.png"/><Relationship Id="rId10" Type="http://schemas.openxmlformats.org/officeDocument/2006/relationships/image" Target="../media/image7.png"/><Relationship Id="rId13" Type="http://schemas.openxmlformats.org/officeDocument/2006/relationships/image" Target="../media/image4.png"/><Relationship Id="rId12" Type="http://schemas.openxmlformats.org/officeDocument/2006/relationships/image" Target="../media/image9.png"/><Relationship Id="rId15" Type="http://schemas.openxmlformats.org/officeDocument/2006/relationships/image" Target="../media/image17.png"/><Relationship Id="rId14" Type="http://schemas.openxmlformats.org/officeDocument/2006/relationships/image" Target="../media/image2.png"/><Relationship Id="rId17" Type="http://schemas.openxmlformats.org/officeDocument/2006/relationships/image" Target="../media/image22.png"/><Relationship Id="rId16" Type="http://schemas.openxmlformats.org/officeDocument/2006/relationships/image" Target="../media/image5.png"/><Relationship Id="rId19" Type="http://schemas.openxmlformats.org/officeDocument/2006/relationships/image" Target="../media/image12.png"/><Relationship Id="rId1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4572000" cy="6400800"/>
          </a:xfrm>
          <a:prstGeom prst="rect">
            <a:avLst/>
          </a:prstGeom>
          <a:solidFill>
            <a:srgbClr val="FFBF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3836525" y="3872575"/>
            <a:ext cx="735475" cy="1274850"/>
          </a:xfrm>
          <a:prstGeom prst="rect">
            <a:avLst/>
          </a:prstGeom>
          <a:noFill/>
          <a:ln>
            <a:noFill/>
          </a:ln>
        </p:spPr>
      </p:pic>
      <p:pic>
        <p:nvPicPr>
          <p:cNvPr id="56" name="Google Shape;56;p13"/>
          <p:cNvPicPr preferRelativeResize="0"/>
          <p:nvPr/>
        </p:nvPicPr>
        <p:blipFill>
          <a:blip r:embed="rId4">
            <a:alphaModFix/>
          </a:blip>
          <a:stretch>
            <a:fillRect/>
          </a:stretch>
        </p:blipFill>
        <p:spPr>
          <a:xfrm>
            <a:off x="0" y="2313388"/>
            <a:ext cx="938700" cy="1015500"/>
          </a:xfrm>
          <a:prstGeom prst="rect">
            <a:avLst/>
          </a:prstGeom>
          <a:noFill/>
          <a:ln>
            <a:noFill/>
          </a:ln>
        </p:spPr>
      </p:pic>
      <p:pic>
        <p:nvPicPr>
          <p:cNvPr id="57" name="Google Shape;57;p13"/>
          <p:cNvPicPr preferRelativeResize="0"/>
          <p:nvPr/>
        </p:nvPicPr>
        <p:blipFill>
          <a:blip r:embed="rId5">
            <a:alphaModFix/>
          </a:blip>
          <a:stretch>
            <a:fillRect/>
          </a:stretch>
        </p:blipFill>
        <p:spPr>
          <a:xfrm>
            <a:off x="2334150" y="0"/>
            <a:ext cx="2237850" cy="3450025"/>
          </a:xfrm>
          <a:prstGeom prst="rect">
            <a:avLst/>
          </a:prstGeom>
          <a:noFill/>
          <a:ln>
            <a:noFill/>
          </a:ln>
        </p:spPr>
      </p:pic>
      <p:pic>
        <p:nvPicPr>
          <p:cNvPr id="58" name="Google Shape;58;p13"/>
          <p:cNvPicPr preferRelativeResize="0"/>
          <p:nvPr/>
        </p:nvPicPr>
        <p:blipFill>
          <a:blip r:embed="rId6">
            <a:alphaModFix/>
          </a:blip>
          <a:stretch>
            <a:fillRect/>
          </a:stretch>
        </p:blipFill>
        <p:spPr>
          <a:xfrm>
            <a:off x="3900200" y="423200"/>
            <a:ext cx="671800" cy="1081105"/>
          </a:xfrm>
          <a:prstGeom prst="rect">
            <a:avLst/>
          </a:prstGeom>
          <a:noFill/>
          <a:ln>
            <a:noFill/>
          </a:ln>
        </p:spPr>
      </p:pic>
      <p:pic>
        <p:nvPicPr>
          <p:cNvPr id="59" name="Google Shape;59;p13"/>
          <p:cNvPicPr preferRelativeResize="0"/>
          <p:nvPr/>
        </p:nvPicPr>
        <p:blipFill>
          <a:blip r:embed="rId7">
            <a:alphaModFix/>
          </a:blip>
          <a:stretch>
            <a:fillRect/>
          </a:stretch>
        </p:blipFill>
        <p:spPr>
          <a:xfrm>
            <a:off x="0" y="3071125"/>
            <a:ext cx="1424550" cy="3329674"/>
          </a:xfrm>
          <a:prstGeom prst="rect">
            <a:avLst/>
          </a:prstGeom>
          <a:noFill/>
          <a:ln>
            <a:noFill/>
          </a:ln>
        </p:spPr>
      </p:pic>
      <p:pic>
        <p:nvPicPr>
          <p:cNvPr id="60" name="Google Shape;60;p13"/>
          <p:cNvPicPr preferRelativeResize="0"/>
          <p:nvPr/>
        </p:nvPicPr>
        <p:blipFill>
          <a:blip r:embed="rId8">
            <a:alphaModFix/>
          </a:blip>
          <a:stretch>
            <a:fillRect/>
          </a:stretch>
        </p:blipFill>
        <p:spPr>
          <a:xfrm>
            <a:off x="0" y="0"/>
            <a:ext cx="1396325" cy="1060850"/>
          </a:xfrm>
          <a:prstGeom prst="rect">
            <a:avLst/>
          </a:prstGeom>
          <a:noFill/>
          <a:ln>
            <a:noFill/>
          </a:ln>
        </p:spPr>
      </p:pic>
      <p:pic>
        <p:nvPicPr>
          <p:cNvPr id="61" name="Google Shape;61;p13"/>
          <p:cNvPicPr preferRelativeResize="0"/>
          <p:nvPr/>
        </p:nvPicPr>
        <p:blipFill rotWithShape="1">
          <a:blip r:embed="rId9">
            <a:alphaModFix/>
          </a:blip>
          <a:srcRect b="22020" l="984" r="551" t="4724"/>
          <a:stretch/>
        </p:blipFill>
        <p:spPr>
          <a:xfrm>
            <a:off x="682875" y="739925"/>
            <a:ext cx="3217325" cy="4252349"/>
          </a:xfrm>
          <a:prstGeom prst="rect">
            <a:avLst/>
          </a:prstGeom>
          <a:noFill/>
          <a:ln>
            <a:noFill/>
          </a:ln>
        </p:spPr>
      </p:pic>
      <p:sp>
        <p:nvSpPr>
          <p:cNvPr id="62" name="Google Shape;62;p13"/>
          <p:cNvSpPr txBox="1"/>
          <p:nvPr/>
        </p:nvSpPr>
        <p:spPr>
          <a:xfrm>
            <a:off x="516450" y="5147423"/>
            <a:ext cx="3539100" cy="8775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ru" sz="5700">
                <a:solidFill>
                  <a:srgbClr val="C26D61"/>
                </a:solidFill>
                <a:latin typeface="Amatic SC"/>
                <a:ea typeface="Amatic SC"/>
                <a:cs typeface="Amatic SC"/>
                <a:sym typeface="Amatic SC"/>
              </a:rPr>
              <a:t>Valentine's Day</a:t>
            </a:r>
            <a:endParaRPr b="1" sz="5700">
              <a:solidFill>
                <a:srgbClr val="C26D61"/>
              </a:solidFill>
              <a:latin typeface="Amatic SC"/>
              <a:ea typeface="Amatic SC"/>
              <a:cs typeface="Amatic SC"/>
              <a:sym typeface="Amatic SC"/>
            </a:endParaRPr>
          </a:p>
        </p:txBody>
      </p:sp>
      <p:sp>
        <p:nvSpPr>
          <p:cNvPr id="63" name="Google Shape;63;p13"/>
          <p:cNvSpPr txBox="1"/>
          <p:nvPr/>
        </p:nvSpPr>
        <p:spPr>
          <a:xfrm>
            <a:off x="789150" y="5828557"/>
            <a:ext cx="29937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a:solidFill>
                  <a:schemeClr val="lt1"/>
                </a:solidFill>
                <a:latin typeface="Playfair Display"/>
                <a:ea typeface="Playfair Display"/>
                <a:cs typeface="Playfair Display"/>
                <a:sym typeface="Playfair Display"/>
              </a:rPr>
              <a:t>Dignissim auctor lacus malesuada</a:t>
            </a:r>
            <a:endParaRPr>
              <a:solidFill>
                <a:schemeClr val="lt1"/>
              </a:solidFill>
              <a:latin typeface="Playfair Display"/>
              <a:ea typeface="Playfair Display"/>
              <a:cs typeface="Playfair Display"/>
              <a:sym typeface="Playfair Display"/>
            </a:endParaRPr>
          </a:p>
        </p:txBody>
      </p:sp>
      <p:sp>
        <p:nvSpPr>
          <p:cNvPr id="64" name="Google Shape;64;p13"/>
          <p:cNvSpPr txBox="1"/>
          <p:nvPr/>
        </p:nvSpPr>
        <p:spPr>
          <a:xfrm>
            <a:off x="1002300" y="4372266"/>
            <a:ext cx="2567400" cy="908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ru" sz="5900">
                <a:solidFill>
                  <a:srgbClr val="FFEA8E"/>
                </a:solidFill>
                <a:latin typeface="Dancing Script"/>
                <a:ea typeface="Dancing Script"/>
                <a:cs typeface="Dancing Script"/>
                <a:sym typeface="Dancing Script"/>
              </a:rPr>
              <a:t>Happy</a:t>
            </a:r>
            <a:endParaRPr b="1" sz="5900">
              <a:solidFill>
                <a:srgbClr val="FFEA8E"/>
              </a:solidFill>
              <a:latin typeface="Dancing Script"/>
              <a:ea typeface="Dancing Script"/>
              <a:cs typeface="Dancing Script"/>
              <a:sym typeface="Dancing Script"/>
            </a:endParaRPr>
          </a:p>
        </p:txBody>
      </p:sp>
      <p:pic>
        <p:nvPicPr>
          <p:cNvPr id="65" name="Google Shape;65;p13"/>
          <p:cNvPicPr preferRelativeResize="0"/>
          <p:nvPr/>
        </p:nvPicPr>
        <p:blipFill>
          <a:blip r:embed="rId10">
            <a:alphaModFix/>
          </a:blip>
          <a:stretch>
            <a:fillRect/>
          </a:stretch>
        </p:blipFill>
        <p:spPr>
          <a:xfrm>
            <a:off x="4167820" y="3393487"/>
            <a:ext cx="148475" cy="139749"/>
          </a:xfrm>
          <a:prstGeom prst="rect">
            <a:avLst/>
          </a:prstGeom>
          <a:noFill/>
          <a:ln>
            <a:noFill/>
          </a:ln>
        </p:spPr>
      </p:pic>
      <p:pic>
        <p:nvPicPr>
          <p:cNvPr id="66" name="Google Shape;66;p13"/>
          <p:cNvPicPr preferRelativeResize="0"/>
          <p:nvPr/>
        </p:nvPicPr>
        <p:blipFill>
          <a:blip r:embed="rId11">
            <a:alphaModFix/>
          </a:blip>
          <a:stretch>
            <a:fillRect/>
          </a:stretch>
        </p:blipFill>
        <p:spPr>
          <a:xfrm>
            <a:off x="4259298" y="5737649"/>
            <a:ext cx="140125" cy="128125"/>
          </a:xfrm>
          <a:prstGeom prst="rect">
            <a:avLst/>
          </a:prstGeom>
          <a:noFill/>
          <a:ln>
            <a:noFill/>
          </a:ln>
        </p:spPr>
      </p:pic>
      <p:pic>
        <p:nvPicPr>
          <p:cNvPr id="67" name="Google Shape;67;p13"/>
          <p:cNvPicPr preferRelativeResize="0"/>
          <p:nvPr/>
        </p:nvPicPr>
        <p:blipFill>
          <a:blip r:embed="rId12">
            <a:alphaModFix/>
          </a:blip>
          <a:stretch>
            <a:fillRect/>
          </a:stretch>
        </p:blipFill>
        <p:spPr>
          <a:xfrm>
            <a:off x="283651" y="5697964"/>
            <a:ext cx="148464" cy="135750"/>
          </a:xfrm>
          <a:prstGeom prst="rect">
            <a:avLst/>
          </a:prstGeom>
          <a:noFill/>
          <a:ln>
            <a:noFill/>
          </a:ln>
        </p:spPr>
      </p:pic>
      <p:pic>
        <p:nvPicPr>
          <p:cNvPr id="68" name="Google Shape;68;p13"/>
          <p:cNvPicPr preferRelativeResize="0"/>
          <p:nvPr/>
        </p:nvPicPr>
        <p:blipFill>
          <a:blip r:embed="rId13">
            <a:alphaModFix/>
          </a:blip>
          <a:stretch>
            <a:fillRect/>
          </a:stretch>
        </p:blipFill>
        <p:spPr>
          <a:xfrm>
            <a:off x="2749772" y="286682"/>
            <a:ext cx="183625" cy="195589"/>
          </a:xfrm>
          <a:prstGeom prst="rect">
            <a:avLst/>
          </a:prstGeom>
          <a:noFill/>
          <a:ln>
            <a:noFill/>
          </a:ln>
        </p:spPr>
      </p:pic>
      <p:pic>
        <p:nvPicPr>
          <p:cNvPr id="69" name="Google Shape;69;p13"/>
          <p:cNvPicPr preferRelativeResize="0"/>
          <p:nvPr/>
        </p:nvPicPr>
        <p:blipFill>
          <a:blip r:embed="rId14">
            <a:alphaModFix/>
          </a:blip>
          <a:stretch>
            <a:fillRect/>
          </a:stretch>
        </p:blipFill>
        <p:spPr>
          <a:xfrm>
            <a:off x="100428" y="2193464"/>
            <a:ext cx="287275" cy="354862"/>
          </a:xfrm>
          <a:prstGeom prst="rect">
            <a:avLst/>
          </a:prstGeom>
          <a:noFill/>
          <a:ln>
            <a:noFill/>
          </a:ln>
        </p:spPr>
      </p:pic>
      <p:pic>
        <p:nvPicPr>
          <p:cNvPr id="70" name="Google Shape;70;p13"/>
          <p:cNvPicPr preferRelativeResize="0"/>
          <p:nvPr/>
        </p:nvPicPr>
        <p:blipFill>
          <a:blip r:embed="rId15">
            <a:alphaModFix/>
          </a:blip>
          <a:stretch>
            <a:fillRect/>
          </a:stretch>
        </p:blipFill>
        <p:spPr>
          <a:xfrm>
            <a:off x="148124" y="5189641"/>
            <a:ext cx="238225" cy="252831"/>
          </a:xfrm>
          <a:prstGeom prst="rect">
            <a:avLst/>
          </a:prstGeom>
          <a:noFill/>
          <a:ln>
            <a:noFill/>
          </a:ln>
        </p:spPr>
      </p:pic>
      <p:pic>
        <p:nvPicPr>
          <p:cNvPr id="71" name="Google Shape;71;p13"/>
          <p:cNvPicPr preferRelativeResize="0"/>
          <p:nvPr/>
        </p:nvPicPr>
        <p:blipFill>
          <a:blip r:embed="rId16">
            <a:alphaModFix/>
          </a:blip>
          <a:stretch>
            <a:fillRect/>
          </a:stretch>
        </p:blipFill>
        <p:spPr>
          <a:xfrm>
            <a:off x="314037" y="4025170"/>
            <a:ext cx="49250" cy="44330"/>
          </a:xfrm>
          <a:prstGeom prst="rect">
            <a:avLst/>
          </a:prstGeom>
          <a:noFill/>
          <a:ln>
            <a:noFill/>
          </a:ln>
        </p:spPr>
      </p:pic>
      <p:pic>
        <p:nvPicPr>
          <p:cNvPr id="72" name="Google Shape;72;p13"/>
          <p:cNvPicPr preferRelativeResize="0"/>
          <p:nvPr/>
        </p:nvPicPr>
        <p:blipFill>
          <a:blip r:embed="rId17">
            <a:alphaModFix/>
          </a:blip>
          <a:stretch>
            <a:fillRect/>
          </a:stretch>
        </p:blipFill>
        <p:spPr>
          <a:xfrm>
            <a:off x="4185650" y="5291441"/>
            <a:ext cx="49250" cy="49234"/>
          </a:xfrm>
          <a:prstGeom prst="rect">
            <a:avLst/>
          </a:prstGeom>
          <a:noFill/>
          <a:ln>
            <a:noFill/>
          </a:ln>
        </p:spPr>
      </p:pic>
      <p:pic>
        <p:nvPicPr>
          <p:cNvPr id="73" name="Google Shape;73;p13"/>
          <p:cNvPicPr preferRelativeResize="0"/>
          <p:nvPr/>
        </p:nvPicPr>
        <p:blipFill>
          <a:blip r:embed="rId18">
            <a:alphaModFix/>
          </a:blip>
          <a:stretch>
            <a:fillRect/>
          </a:stretch>
        </p:blipFill>
        <p:spPr>
          <a:xfrm>
            <a:off x="4145450" y="6186299"/>
            <a:ext cx="77075" cy="77075"/>
          </a:xfrm>
          <a:prstGeom prst="rect">
            <a:avLst/>
          </a:prstGeom>
          <a:noFill/>
          <a:ln>
            <a:noFill/>
          </a:ln>
        </p:spPr>
      </p:pic>
      <p:pic>
        <p:nvPicPr>
          <p:cNvPr id="74" name="Google Shape;74;p13"/>
          <p:cNvPicPr preferRelativeResize="0"/>
          <p:nvPr/>
        </p:nvPicPr>
        <p:blipFill>
          <a:blip r:embed="rId19">
            <a:alphaModFix/>
          </a:blip>
          <a:stretch>
            <a:fillRect/>
          </a:stretch>
        </p:blipFill>
        <p:spPr>
          <a:xfrm>
            <a:off x="143670" y="1809753"/>
            <a:ext cx="77075" cy="77076"/>
          </a:xfrm>
          <a:prstGeom prst="rect">
            <a:avLst/>
          </a:prstGeom>
          <a:noFill/>
          <a:ln>
            <a:noFill/>
          </a:ln>
        </p:spPr>
      </p:pic>
      <p:pic>
        <p:nvPicPr>
          <p:cNvPr id="75" name="Google Shape;75;p13"/>
          <p:cNvPicPr preferRelativeResize="0"/>
          <p:nvPr/>
        </p:nvPicPr>
        <p:blipFill>
          <a:blip r:embed="rId20">
            <a:alphaModFix/>
          </a:blip>
          <a:stretch>
            <a:fillRect/>
          </a:stretch>
        </p:blipFill>
        <p:spPr>
          <a:xfrm>
            <a:off x="2219768" y="143397"/>
            <a:ext cx="77075" cy="77075"/>
          </a:xfrm>
          <a:prstGeom prst="rect">
            <a:avLst/>
          </a:prstGeom>
          <a:noFill/>
          <a:ln>
            <a:noFill/>
          </a:ln>
        </p:spPr>
      </p:pic>
      <p:pic>
        <p:nvPicPr>
          <p:cNvPr id="76" name="Google Shape;76;p13"/>
          <p:cNvPicPr preferRelativeResize="0"/>
          <p:nvPr/>
        </p:nvPicPr>
        <p:blipFill>
          <a:blip r:embed="rId21">
            <a:alphaModFix/>
          </a:blip>
          <a:stretch>
            <a:fillRect/>
          </a:stretch>
        </p:blipFill>
        <p:spPr>
          <a:xfrm>
            <a:off x="4350174" y="1938789"/>
            <a:ext cx="49250" cy="52550"/>
          </a:xfrm>
          <a:prstGeom prst="rect">
            <a:avLst/>
          </a:prstGeom>
          <a:noFill/>
          <a:ln>
            <a:noFill/>
          </a:ln>
        </p:spPr>
      </p:pic>
      <p:pic>
        <p:nvPicPr>
          <p:cNvPr id="77" name="Google Shape;77;p13"/>
          <p:cNvPicPr preferRelativeResize="0"/>
          <p:nvPr/>
        </p:nvPicPr>
        <p:blipFill>
          <a:blip r:embed="rId22">
            <a:alphaModFix/>
          </a:blip>
          <a:stretch>
            <a:fillRect/>
          </a:stretch>
        </p:blipFill>
        <p:spPr>
          <a:xfrm>
            <a:off x="4126653" y="2775795"/>
            <a:ext cx="183625" cy="192600"/>
          </a:xfrm>
          <a:prstGeom prst="rect">
            <a:avLst/>
          </a:prstGeom>
          <a:noFill/>
          <a:ln>
            <a:noFill/>
          </a:ln>
        </p:spPr>
      </p:pic>
      <p:pic>
        <p:nvPicPr>
          <p:cNvPr id="78" name="Google Shape;78;p13"/>
          <p:cNvPicPr preferRelativeResize="0"/>
          <p:nvPr/>
        </p:nvPicPr>
        <p:blipFill>
          <a:blip r:embed="rId23">
            <a:alphaModFix/>
          </a:blip>
          <a:stretch>
            <a:fillRect/>
          </a:stretch>
        </p:blipFill>
        <p:spPr>
          <a:xfrm>
            <a:off x="3471525" y="102225"/>
            <a:ext cx="287275" cy="296275"/>
          </a:xfrm>
          <a:prstGeom prst="rect">
            <a:avLst/>
          </a:prstGeom>
          <a:noFill/>
          <a:ln>
            <a:noFill/>
          </a:ln>
        </p:spPr>
      </p:pic>
      <p:pic>
        <p:nvPicPr>
          <p:cNvPr id="79" name="Google Shape;79;p13"/>
          <p:cNvPicPr preferRelativeResize="0"/>
          <p:nvPr/>
        </p:nvPicPr>
        <p:blipFill>
          <a:blip r:embed="rId24">
            <a:alphaModFix/>
          </a:blip>
          <a:stretch>
            <a:fillRect/>
          </a:stretch>
        </p:blipFill>
        <p:spPr>
          <a:xfrm>
            <a:off x="176452" y="6106398"/>
            <a:ext cx="140125" cy="135750"/>
          </a:xfrm>
          <a:prstGeom prst="rect">
            <a:avLst/>
          </a:prstGeom>
          <a:noFill/>
          <a:ln>
            <a:noFill/>
          </a:ln>
        </p:spPr>
      </p:pic>
      <p:pic>
        <p:nvPicPr>
          <p:cNvPr id="80" name="Google Shape;80;p13"/>
          <p:cNvPicPr preferRelativeResize="0"/>
          <p:nvPr/>
        </p:nvPicPr>
        <p:blipFill>
          <a:blip r:embed="rId25">
            <a:alphaModFix/>
          </a:blip>
          <a:stretch>
            <a:fillRect/>
          </a:stretch>
        </p:blipFill>
        <p:spPr>
          <a:xfrm>
            <a:off x="226552" y="1553316"/>
            <a:ext cx="224225" cy="224262"/>
          </a:xfrm>
          <a:prstGeom prst="rect">
            <a:avLst/>
          </a:prstGeom>
          <a:noFill/>
          <a:ln>
            <a:noFill/>
          </a:ln>
        </p:spPr>
      </p:pic>
      <p:grpSp>
        <p:nvGrpSpPr>
          <p:cNvPr id="81" name="Google Shape;81;p13"/>
          <p:cNvGrpSpPr/>
          <p:nvPr/>
        </p:nvGrpSpPr>
        <p:grpSpPr>
          <a:xfrm>
            <a:off x="573375" y="646627"/>
            <a:ext cx="3429900" cy="4468385"/>
            <a:chOff x="563850" y="641865"/>
            <a:chExt cx="3429900" cy="4468385"/>
          </a:xfrm>
        </p:grpSpPr>
        <p:cxnSp>
          <p:nvCxnSpPr>
            <p:cNvPr id="82" name="Google Shape;82;p13"/>
            <p:cNvCxnSpPr/>
            <p:nvPr/>
          </p:nvCxnSpPr>
          <p:spPr>
            <a:xfrm>
              <a:off x="563850" y="641865"/>
              <a:ext cx="3429900" cy="0"/>
            </a:xfrm>
            <a:prstGeom prst="straightConnector1">
              <a:avLst/>
            </a:prstGeom>
            <a:noFill/>
            <a:ln cap="flat" cmpd="sng" w="28575">
              <a:solidFill>
                <a:schemeClr val="lt1"/>
              </a:solidFill>
              <a:prstDash val="solid"/>
              <a:round/>
              <a:headEnd len="med" w="med" type="none"/>
              <a:tailEnd len="med" w="med" type="none"/>
            </a:ln>
          </p:spPr>
        </p:cxnSp>
        <p:cxnSp>
          <p:nvCxnSpPr>
            <p:cNvPr id="83" name="Google Shape;83;p13"/>
            <p:cNvCxnSpPr/>
            <p:nvPr/>
          </p:nvCxnSpPr>
          <p:spPr>
            <a:xfrm>
              <a:off x="578138" y="642950"/>
              <a:ext cx="0" cy="4467300"/>
            </a:xfrm>
            <a:prstGeom prst="straightConnector1">
              <a:avLst/>
            </a:prstGeom>
            <a:noFill/>
            <a:ln cap="flat" cmpd="sng" w="28575">
              <a:solidFill>
                <a:schemeClr val="lt1"/>
              </a:solidFill>
              <a:prstDash val="solid"/>
              <a:round/>
              <a:headEnd len="med" w="med" type="none"/>
              <a:tailEnd len="med" w="med" type="none"/>
            </a:ln>
          </p:spPr>
        </p:cxnSp>
        <p:cxnSp>
          <p:nvCxnSpPr>
            <p:cNvPr id="84" name="Google Shape;84;p13"/>
            <p:cNvCxnSpPr/>
            <p:nvPr/>
          </p:nvCxnSpPr>
          <p:spPr>
            <a:xfrm>
              <a:off x="578650" y="5095875"/>
              <a:ext cx="705000" cy="0"/>
            </a:xfrm>
            <a:prstGeom prst="straightConnector1">
              <a:avLst/>
            </a:prstGeom>
            <a:noFill/>
            <a:ln cap="flat" cmpd="sng" w="28575">
              <a:solidFill>
                <a:schemeClr val="lt1"/>
              </a:solidFill>
              <a:prstDash val="solid"/>
              <a:round/>
              <a:headEnd len="med" w="med" type="none"/>
              <a:tailEnd len="med" w="med" type="none"/>
            </a:ln>
          </p:spPr>
        </p:cxnSp>
        <p:cxnSp>
          <p:nvCxnSpPr>
            <p:cNvPr id="85" name="Google Shape;85;p13"/>
            <p:cNvCxnSpPr/>
            <p:nvPr/>
          </p:nvCxnSpPr>
          <p:spPr>
            <a:xfrm>
              <a:off x="3979063" y="645325"/>
              <a:ext cx="0" cy="4450500"/>
            </a:xfrm>
            <a:prstGeom prst="straightConnector1">
              <a:avLst/>
            </a:prstGeom>
            <a:noFill/>
            <a:ln cap="flat" cmpd="sng" w="28575">
              <a:solidFill>
                <a:schemeClr val="lt1"/>
              </a:solidFill>
              <a:prstDash val="solid"/>
              <a:round/>
              <a:headEnd len="med" w="med" type="none"/>
              <a:tailEnd len="med" w="med" type="none"/>
            </a:ln>
          </p:spPr>
        </p:cxnSp>
        <p:cxnSp>
          <p:nvCxnSpPr>
            <p:cNvPr id="86" name="Google Shape;86;p13"/>
            <p:cNvCxnSpPr/>
            <p:nvPr/>
          </p:nvCxnSpPr>
          <p:spPr>
            <a:xfrm>
              <a:off x="3288363" y="5095875"/>
              <a:ext cx="705000" cy="0"/>
            </a:xfrm>
            <a:prstGeom prst="straightConnector1">
              <a:avLst/>
            </a:prstGeom>
            <a:noFill/>
            <a:ln cap="flat" cmpd="sng" w="28575">
              <a:solidFill>
                <a:schemeClr val="lt1"/>
              </a:solidFill>
              <a:prstDash val="solid"/>
              <a:round/>
              <a:headEnd len="med" w="med" type="none"/>
              <a:tailEnd len="med" w="med" type="none"/>
            </a:ln>
          </p:spPr>
        </p:cxn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grpSp>
        <p:nvGrpSpPr>
          <p:cNvPr id="91" name="Google Shape;91;p14"/>
          <p:cNvGrpSpPr/>
          <p:nvPr/>
        </p:nvGrpSpPr>
        <p:grpSpPr>
          <a:xfrm>
            <a:off x="0" y="0"/>
            <a:ext cx="4572000" cy="6400800"/>
            <a:chOff x="0" y="0"/>
            <a:chExt cx="4572000" cy="6400800"/>
          </a:xfrm>
        </p:grpSpPr>
        <p:sp>
          <p:nvSpPr>
            <p:cNvPr id="92" name="Google Shape;92;p14"/>
            <p:cNvSpPr/>
            <p:nvPr/>
          </p:nvSpPr>
          <p:spPr>
            <a:xfrm>
              <a:off x="0" y="0"/>
              <a:ext cx="4572000" cy="6400800"/>
            </a:xfrm>
            <a:prstGeom prst="rect">
              <a:avLst/>
            </a:prstGeom>
            <a:solidFill>
              <a:srgbClr val="FFBF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3" name="Google Shape;93;p14"/>
            <p:cNvPicPr preferRelativeResize="0"/>
            <p:nvPr/>
          </p:nvPicPr>
          <p:blipFill>
            <a:blip r:embed="rId3">
              <a:alphaModFix/>
            </a:blip>
            <a:stretch>
              <a:fillRect/>
            </a:stretch>
          </p:blipFill>
          <p:spPr>
            <a:xfrm>
              <a:off x="3836525" y="3872575"/>
              <a:ext cx="735475" cy="1274850"/>
            </a:xfrm>
            <a:prstGeom prst="rect">
              <a:avLst/>
            </a:prstGeom>
            <a:noFill/>
            <a:ln>
              <a:noFill/>
            </a:ln>
          </p:spPr>
        </p:pic>
        <p:pic>
          <p:nvPicPr>
            <p:cNvPr id="94" name="Google Shape;94;p14"/>
            <p:cNvPicPr preferRelativeResize="0"/>
            <p:nvPr/>
          </p:nvPicPr>
          <p:blipFill>
            <a:blip r:embed="rId4">
              <a:alphaModFix/>
            </a:blip>
            <a:stretch>
              <a:fillRect/>
            </a:stretch>
          </p:blipFill>
          <p:spPr>
            <a:xfrm>
              <a:off x="0" y="2313388"/>
              <a:ext cx="938700" cy="1015500"/>
            </a:xfrm>
            <a:prstGeom prst="rect">
              <a:avLst/>
            </a:prstGeom>
            <a:noFill/>
            <a:ln>
              <a:noFill/>
            </a:ln>
          </p:spPr>
        </p:pic>
        <p:pic>
          <p:nvPicPr>
            <p:cNvPr id="95" name="Google Shape;95;p14"/>
            <p:cNvPicPr preferRelativeResize="0"/>
            <p:nvPr/>
          </p:nvPicPr>
          <p:blipFill>
            <a:blip r:embed="rId5">
              <a:alphaModFix/>
            </a:blip>
            <a:stretch>
              <a:fillRect/>
            </a:stretch>
          </p:blipFill>
          <p:spPr>
            <a:xfrm>
              <a:off x="2334150" y="0"/>
              <a:ext cx="2237850" cy="3450025"/>
            </a:xfrm>
            <a:prstGeom prst="rect">
              <a:avLst/>
            </a:prstGeom>
            <a:noFill/>
            <a:ln>
              <a:noFill/>
            </a:ln>
          </p:spPr>
        </p:pic>
        <p:pic>
          <p:nvPicPr>
            <p:cNvPr id="96" name="Google Shape;96;p14"/>
            <p:cNvPicPr preferRelativeResize="0"/>
            <p:nvPr/>
          </p:nvPicPr>
          <p:blipFill>
            <a:blip r:embed="rId6">
              <a:alphaModFix/>
            </a:blip>
            <a:stretch>
              <a:fillRect/>
            </a:stretch>
          </p:blipFill>
          <p:spPr>
            <a:xfrm>
              <a:off x="3900200" y="423200"/>
              <a:ext cx="671800" cy="1081105"/>
            </a:xfrm>
            <a:prstGeom prst="rect">
              <a:avLst/>
            </a:prstGeom>
            <a:noFill/>
            <a:ln>
              <a:noFill/>
            </a:ln>
          </p:spPr>
        </p:pic>
        <p:pic>
          <p:nvPicPr>
            <p:cNvPr id="97" name="Google Shape;97;p14"/>
            <p:cNvPicPr preferRelativeResize="0"/>
            <p:nvPr/>
          </p:nvPicPr>
          <p:blipFill>
            <a:blip r:embed="rId7">
              <a:alphaModFix/>
            </a:blip>
            <a:stretch>
              <a:fillRect/>
            </a:stretch>
          </p:blipFill>
          <p:spPr>
            <a:xfrm>
              <a:off x="0" y="3071125"/>
              <a:ext cx="1424550" cy="3329674"/>
            </a:xfrm>
            <a:prstGeom prst="rect">
              <a:avLst/>
            </a:prstGeom>
            <a:noFill/>
            <a:ln>
              <a:noFill/>
            </a:ln>
          </p:spPr>
        </p:pic>
        <p:pic>
          <p:nvPicPr>
            <p:cNvPr id="98" name="Google Shape;98;p14"/>
            <p:cNvPicPr preferRelativeResize="0"/>
            <p:nvPr/>
          </p:nvPicPr>
          <p:blipFill>
            <a:blip r:embed="rId8">
              <a:alphaModFix/>
            </a:blip>
            <a:stretch>
              <a:fillRect/>
            </a:stretch>
          </p:blipFill>
          <p:spPr>
            <a:xfrm>
              <a:off x="0" y="0"/>
              <a:ext cx="1396325" cy="1060850"/>
            </a:xfrm>
            <a:prstGeom prst="rect">
              <a:avLst/>
            </a:prstGeom>
            <a:noFill/>
            <a:ln>
              <a:noFill/>
            </a:ln>
          </p:spPr>
        </p:pic>
        <p:pic>
          <p:nvPicPr>
            <p:cNvPr id="99" name="Google Shape;99;p14"/>
            <p:cNvPicPr preferRelativeResize="0"/>
            <p:nvPr/>
          </p:nvPicPr>
          <p:blipFill>
            <a:blip r:embed="rId9">
              <a:alphaModFix/>
            </a:blip>
            <a:stretch>
              <a:fillRect/>
            </a:stretch>
          </p:blipFill>
          <p:spPr>
            <a:xfrm>
              <a:off x="4167820" y="3393487"/>
              <a:ext cx="148475" cy="139749"/>
            </a:xfrm>
            <a:prstGeom prst="rect">
              <a:avLst/>
            </a:prstGeom>
            <a:noFill/>
            <a:ln>
              <a:noFill/>
            </a:ln>
          </p:spPr>
        </p:pic>
        <p:pic>
          <p:nvPicPr>
            <p:cNvPr id="100" name="Google Shape;100;p14"/>
            <p:cNvPicPr preferRelativeResize="0"/>
            <p:nvPr/>
          </p:nvPicPr>
          <p:blipFill>
            <a:blip r:embed="rId10">
              <a:alphaModFix/>
            </a:blip>
            <a:stretch>
              <a:fillRect/>
            </a:stretch>
          </p:blipFill>
          <p:spPr>
            <a:xfrm>
              <a:off x="4259298" y="5737649"/>
              <a:ext cx="140125" cy="128125"/>
            </a:xfrm>
            <a:prstGeom prst="rect">
              <a:avLst/>
            </a:prstGeom>
            <a:noFill/>
            <a:ln>
              <a:noFill/>
            </a:ln>
          </p:spPr>
        </p:pic>
        <p:pic>
          <p:nvPicPr>
            <p:cNvPr id="101" name="Google Shape;101;p14"/>
            <p:cNvPicPr preferRelativeResize="0"/>
            <p:nvPr/>
          </p:nvPicPr>
          <p:blipFill>
            <a:blip r:embed="rId11">
              <a:alphaModFix/>
            </a:blip>
            <a:stretch>
              <a:fillRect/>
            </a:stretch>
          </p:blipFill>
          <p:spPr>
            <a:xfrm>
              <a:off x="283651" y="5697964"/>
              <a:ext cx="148464" cy="135750"/>
            </a:xfrm>
            <a:prstGeom prst="rect">
              <a:avLst/>
            </a:prstGeom>
            <a:noFill/>
            <a:ln>
              <a:noFill/>
            </a:ln>
          </p:spPr>
        </p:pic>
        <p:pic>
          <p:nvPicPr>
            <p:cNvPr id="102" name="Google Shape;102;p14"/>
            <p:cNvPicPr preferRelativeResize="0"/>
            <p:nvPr/>
          </p:nvPicPr>
          <p:blipFill>
            <a:blip r:embed="rId12">
              <a:alphaModFix/>
            </a:blip>
            <a:stretch>
              <a:fillRect/>
            </a:stretch>
          </p:blipFill>
          <p:spPr>
            <a:xfrm>
              <a:off x="2749772" y="286682"/>
              <a:ext cx="183625" cy="195589"/>
            </a:xfrm>
            <a:prstGeom prst="rect">
              <a:avLst/>
            </a:prstGeom>
            <a:noFill/>
            <a:ln>
              <a:noFill/>
            </a:ln>
          </p:spPr>
        </p:pic>
        <p:pic>
          <p:nvPicPr>
            <p:cNvPr id="103" name="Google Shape;103;p14"/>
            <p:cNvPicPr preferRelativeResize="0"/>
            <p:nvPr/>
          </p:nvPicPr>
          <p:blipFill>
            <a:blip r:embed="rId13">
              <a:alphaModFix/>
            </a:blip>
            <a:stretch>
              <a:fillRect/>
            </a:stretch>
          </p:blipFill>
          <p:spPr>
            <a:xfrm>
              <a:off x="100428" y="2193464"/>
              <a:ext cx="287275" cy="354862"/>
            </a:xfrm>
            <a:prstGeom prst="rect">
              <a:avLst/>
            </a:prstGeom>
            <a:noFill/>
            <a:ln>
              <a:noFill/>
            </a:ln>
          </p:spPr>
        </p:pic>
        <p:pic>
          <p:nvPicPr>
            <p:cNvPr id="104" name="Google Shape;104;p14"/>
            <p:cNvPicPr preferRelativeResize="0"/>
            <p:nvPr/>
          </p:nvPicPr>
          <p:blipFill>
            <a:blip r:embed="rId14">
              <a:alphaModFix/>
            </a:blip>
            <a:stretch>
              <a:fillRect/>
            </a:stretch>
          </p:blipFill>
          <p:spPr>
            <a:xfrm>
              <a:off x="148124" y="5189641"/>
              <a:ext cx="238225" cy="252831"/>
            </a:xfrm>
            <a:prstGeom prst="rect">
              <a:avLst/>
            </a:prstGeom>
            <a:noFill/>
            <a:ln>
              <a:noFill/>
            </a:ln>
          </p:spPr>
        </p:pic>
        <p:pic>
          <p:nvPicPr>
            <p:cNvPr id="105" name="Google Shape;105;p14"/>
            <p:cNvPicPr preferRelativeResize="0"/>
            <p:nvPr/>
          </p:nvPicPr>
          <p:blipFill>
            <a:blip r:embed="rId15">
              <a:alphaModFix/>
            </a:blip>
            <a:stretch>
              <a:fillRect/>
            </a:stretch>
          </p:blipFill>
          <p:spPr>
            <a:xfrm>
              <a:off x="314037" y="4025170"/>
              <a:ext cx="49250" cy="44330"/>
            </a:xfrm>
            <a:prstGeom prst="rect">
              <a:avLst/>
            </a:prstGeom>
            <a:noFill/>
            <a:ln>
              <a:noFill/>
            </a:ln>
          </p:spPr>
        </p:pic>
        <p:pic>
          <p:nvPicPr>
            <p:cNvPr id="106" name="Google Shape;106;p14"/>
            <p:cNvPicPr preferRelativeResize="0"/>
            <p:nvPr/>
          </p:nvPicPr>
          <p:blipFill>
            <a:blip r:embed="rId16">
              <a:alphaModFix/>
            </a:blip>
            <a:stretch>
              <a:fillRect/>
            </a:stretch>
          </p:blipFill>
          <p:spPr>
            <a:xfrm>
              <a:off x="4185650" y="5291441"/>
              <a:ext cx="49250" cy="49234"/>
            </a:xfrm>
            <a:prstGeom prst="rect">
              <a:avLst/>
            </a:prstGeom>
            <a:noFill/>
            <a:ln>
              <a:noFill/>
            </a:ln>
          </p:spPr>
        </p:pic>
        <p:pic>
          <p:nvPicPr>
            <p:cNvPr id="107" name="Google Shape;107;p14"/>
            <p:cNvPicPr preferRelativeResize="0"/>
            <p:nvPr/>
          </p:nvPicPr>
          <p:blipFill>
            <a:blip r:embed="rId17">
              <a:alphaModFix/>
            </a:blip>
            <a:stretch>
              <a:fillRect/>
            </a:stretch>
          </p:blipFill>
          <p:spPr>
            <a:xfrm>
              <a:off x="4145450" y="6186299"/>
              <a:ext cx="77075" cy="77075"/>
            </a:xfrm>
            <a:prstGeom prst="rect">
              <a:avLst/>
            </a:prstGeom>
            <a:noFill/>
            <a:ln>
              <a:noFill/>
            </a:ln>
          </p:spPr>
        </p:pic>
        <p:pic>
          <p:nvPicPr>
            <p:cNvPr id="108" name="Google Shape;108;p14"/>
            <p:cNvPicPr preferRelativeResize="0"/>
            <p:nvPr/>
          </p:nvPicPr>
          <p:blipFill>
            <a:blip r:embed="rId18">
              <a:alphaModFix/>
            </a:blip>
            <a:stretch>
              <a:fillRect/>
            </a:stretch>
          </p:blipFill>
          <p:spPr>
            <a:xfrm>
              <a:off x="143670" y="1809753"/>
              <a:ext cx="77075" cy="77076"/>
            </a:xfrm>
            <a:prstGeom prst="rect">
              <a:avLst/>
            </a:prstGeom>
            <a:noFill/>
            <a:ln>
              <a:noFill/>
            </a:ln>
          </p:spPr>
        </p:pic>
        <p:pic>
          <p:nvPicPr>
            <p:cNvPr id="109" name="Google Shape;109;p14"/>
            <p:cNvPicPr preferRelativeResize="0"/>
            <p:nvPr/>
          </p:nvPicPr>
          <p:blipFill>
            <a:blip r:embed="rId19">
              <a:alphaModFix/>
            </a:blip>
            <a:stretch>
              <a:fillRect/>
            </a:stretch>
          </p:blipFill>
          <p:spPr>
            <a:xfrm>
              <a:off x="2219768" y="143397"/>
              <a:ext cx="77075" cy="77075"/>
            </a:xfrm>
            <a:prstGeom prst="rect">
              <a:avLst/>
            </a:prstGeom>
            <a:noFill/>
            <a:ln>
              <a:noFill/>
            </a:ln>
          </p:spPr>
        </p:pic>
        <p:pic>
          <p:nvPicPr>
            <p:cNvPr id="110" name="Google Shape;110;p14"/>
            <p:cNvPicPr preferRelativeResize="0"/>
            <p:nvPr/>
          </p:nvPicPr>
          <p:blipFill>
            <a:blip r:embed="rId20">
              <a:alphaModFix/>
            </a:blip>
            <a:stretch>
              <a:fillRect/>
            </a:stretch>
          </p:blipFill>
          <p:spPr>
            <a:xfrm>
              <a:off x="4350174" y="1938789"/>
              <a:ext cx="49250" cy="52550"/>
            </a:xfrm>
            <a:prstGeom prst="rect">
              <a:avLst/>
            </a:prstGeom>
            <a:noFill/>
            <a:ln>
              <a:noFill/>
            </a:ln>
          </p:spPr>
        </p:pic>
        <p:pic>
          <p:nvPicPr>
            <p:cNvPr id="111" name="Google Shape;111;p14"/>
            <p:cNvPicPr preferRelativeResize="0"/>
            <p:nvPr/>
          </p:nvPicPr>
          <p:blipFill>
            <a:blip r:embed="rId21">
              <a:alphaModFix/>
            </a:blip>
            <a:stretch>
              <a:fillRect/>
            </a:stretch>
          </p:blipFill>
          <p:spPr>
            <a:xfrm>
              <a:off x="4126653" y="2775795"/>
              <a:ext cx="183625" cy="192600"/>
            </a:xfrm>
            <a:prstGeom prst="rect">
              <a:avLst/>
            </a:prstGeom>
            <a:noFill/>
            <a:ln>
              <a:noFill/>
            </a:ln>
          </p:spPr>
        </p:pic>
        <p:pic>
          <p:nvPicPr>
            <p:cNvPr id="112" name="Google Shape;112;p14"/>
            <p:cNvPicPr preferRelativeResize="0"/>
            <p:nvPr/>
          </p:nvPicPr>
          <p:blipFill>
            <a:blip r:embed="rId22">
              <a:alphaModFix/>
            </a:blip>
            <a:stretch>
              <a:fillRect/>
            </a:stretch>
          </p:blipFill>
          <p:spPr>
            <a:xfrm>
              <a:off x="3471525" y="102225"/>
              <a:ext cx="287275" cy="296275"/>
            </a:xfrm>
            <a:prstGeom prst="rect">
              <a:avLst/>
            </a:prstGeom>
            <a:noFill/>
            <a:ln>
              <a:noFill/>
            </a:ln>
          </p:spPr>
        </p:pic>
        <p:pic>
          <p:nvPicPr>
            <p:cNvPr id="113" name="Google Shape;113;p14"/>
            <p:cNvPicPr preferRelativeResize="0"/>
            <p:nvPr/>
          </p:nvPicPr>
          <p:blipFill>
            <a:blip r:embed="rId23">
              <a:alphaModFix/>
            </a:blip>
            <a:stretch>
              <a:fillRect/>
            </a:stretch>
          </p:blipFill>
          <p:spPr>
            <a:xfrm>
              <a:off x="176452" y="6106398"/>
              <a:ext cx="140125" cy="135750"/>
            </a:xfrm>
            <a:prstGeom prst="rect">
              <a:avLst/>
            </a:prstGeom>
            <a:noFill/>
            <a:ln>
              <a:noFill/>
            </a:ln>
          </p:spPr>
        </p:pic>
        <p:pic>
          <p:nvPicPr>
            <p:cNvPr id="114" name="Google Shape;114;p14"/>
            <p:cNvPicPr preferRelativeResize="0"/>
            <p:nvPr/>
          </p:nvPicPr>
          <p:blipFill>
            <a:blip r:embed="rId24">
              <a:alphaModFix/>
            </a:blip>
            <a:stretch>
              <a:fillRect/>
            </a:stretch>
          </p:blipFill>
          <p:spPr>
            <a:xfrm>
              <a:off x="226552" y="1553316"/>
              <a:ext cx="224225" cy="224262"/>
            </a:xfrm>
            <a:prstGeom prst="rect">
              <a:avLst/>
            </a:prstGeom>
            <a:noFill/>
            <a:ln>
              <a:noFill/>
            </a:ln>
          </p:spPr>
        </p:pic>
      </p:grpSp>
      <p:sp>
        <p:nvSpPr>
          <p:cNvPr id="115" name="Google Shape;115;p14"/>
          <p:cNvSpPr/>
          <p:nvPr/>
        </p:nvSpPr>
        <p:spPr>
          <a:xfrm>
            <a:off x="609600" y="676275"/>
            <a:ext cx="3352800" cy="5173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
          <p:cNvSpPr/>
          <p:nvPr/>
        </p:nvSpPr>
        <p:spPr>
          <a:xfrm>
            <a:off x="522000" y="600075"/>
            <a:ext cx="3528000" cy="5323800"/>
          </a:xfrm>
          <a:prstGeom prst="rect">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7" name="Google Shape;117;p14"/>
          <p:cNvPicPr preferRelativeResize="0"/>
          <p:nvPr/>
        </p:nvPicPr>
        <p:blipFill rotWithShape="1">
          <a:blip r:embed="rId25">
            <a:alphaModFix/>
          </a:blip>
          <a:srcRect b="3360" l="0" r="4058" t="6051"/>
          <a:stretch/>
        </p:blipFill>
        <p:spPr>
          <a:xfrm>
            <a:off x="2344850" y="742025"/>
            <a:ext cx="1551850" cy="2710801"/>
          </a:xfrm>
          <a:prstGeom prst="rect">
            <a:avLst/>
          </a:prstGeom>
          <a:noFill/>
          <a:ln>
            <a:noFill/>
          </a:ln>
        </p:spPr>
      </p:pic>
      <p:pic>
        <p:nvPicPr>
          <p:cNvPr id="118" name="Google Shape;118;p14"/>
          <p:cNvPicPr preferRelativeResize="0"/>
          <p:nvPr/>
        </p:nvPicPr>
        <p:blipFill rotWithShape="1">
          <a:blip r:embed="rId26">
            <a:alphaModFix/>
          </a:blip>
          <a:srcRect b="0" l="0" r="0" t="1332"/>
          <a:stretch/>
        </p:blipFill>
        <p:spPr>
          <a:xfrm>
            <a:off x="675300" y="1704000"/>
            <a:ext cx="1603850" cy="2811275"/>
          </a:xfrm>
          <a:prstGeom prst="rect">
            <a:avLst/>
          </a:prstGeom>
          <a:noFill/>
          <a:ln>
            <a:noFill/>
          </a:ln>
        </p:spPr>
      </p:pic>
      <p:pic>
        <p:nvPicPr>
          <p:cNvPr id="119" name="Google Shape;119;p14"/>
          <p:cNvPicPr preferRelativeResize="0"/>
          <p:nvPr/>
        </p:nvPicPr>
        <p:blipFill rotWithShape="1">
          <a:blip r:embed="rId27">
            <a:alphaModFix/>
          </a:blip>
          <a:srcRect b="0" l="8713" r="3713" t="0"/>
          <a:stretch/>
        </p:blipFill>
        <p:spPr>
          <a:xfrm>
            <a:off x="2344850" y="3518525"/>
            <a:ext cx="1551850" cy="996750"/>
          </a:xfrm>
          <a:prstGeom prst="rect">
            <a:avLst/>
          </a:prstGeom>
          <a:noFill/>
          <a:ln>
            <a:noFill/>
          </a:ln>
        </p:spPr>
      </p:pic>
      <p:pic>
        <p:nvPicPr>
          <p:cNvPr id="120" name="Google Shape;120;p14"/>
          <p:cNvPicPr preferRelativeResize="0"/>
          <p:nvPr/>
        </p:nvPicPr>
        <p:blipFill rotWithShape="1">
          <a:blip r:embed="rId28">
            <a:alphaModFix/>
          </a:blip>
          <a:srcRect b="1302" l="655" r="0" t="0"/>
          <a:stretch/>
        </p:blipFill>
        <p:spPr>
          <a:xfrm>
            <a:off x="675300" y="742025"/>
            <a:ext cx="1603850" cy="896275"/>
          </a:xfrm>
          <a:prstGeom prst="rect">
            <a:avLst/>
          </a:prstGeom>
          <a:noFill/>
          <a:ln>
            <a:noFill/>
          </a:ln>
        </p:spPr>
      </p:pic>
      <p:sp>
        <p:nvSpPr>
          <p:cNvPr id="121" name="Google Shape;121;p14"/>
          <p:cNvSpPr txBox="1"/>
          <p:nvPr/>
        </p:nvSpPr>
        <p:spPr>
          <a:xfrm>
            <a:off x="609600" y="4567238"/>
            <a:ext cx="3352800" cy="431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ru" sz="2800">
                <a:solidFill>
                  <a:srgbClr val="C26D61"/>
                </a:solidFill>
                <a:latin typeface="Amatic SC"/>
                <a:ea typeface="Amatic SC"/>
                <a:cs typeface="Amatic SC"/>
                <a:sym typeface="Amatic SC"/>
              </a:rPr>
              <a:t>Phasellus eget pharetra eros</a:t>
            </a:r>
            <a:endParaRPr b="1" sz="2800">
              <a:solidFill>
                <a:srgbClr val="C26D61"/>
              </a:solidFill>
              <a:latin typeface="Amatic SC"/>
              <a:ea typeface="Amatic SC"/>
              <a:cs typeface="Amatic SC"/>
              <a:sym typeface="Amatic SC"/>
            </a:endParaRPr>
          </a:p>
        </p:txBody>
      </p:sp>
      <p:sp>
        <p:nvSpPr>
          <p:cNvPr id="122" name="Google Shape;122;p14"/>
          <p:cNvSpPr txBox="1"/>
          <p:nvPr/>
        </p:nvSpPr>
        <p:spPr>
          <a:xfrm>
            <a:off x="609600" y="4924425"/>
            <a:ext cx="3352800" cy="8619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0"/>
              </a:spcBef>
              <a:spcAft>
                <a:spcPts val="0"/>
              </a:spcAft>
              <a:buNone/>
            </a:pPr>
            <a:r>
              <a:rPr lang="ru" sz="800">
                <a:latin typeface="Playfair Display"/>
                <a:ea typeface="Playfair Display"/>
                <a:cs typeface="Playfair Display"/>
                <a:sym typeface="Playfair Display"/>
              </a:rPr>
              <a:t>Donec mattis malesuada sem sit amet aliquam. Duis ornare iaculis nunc vel auctor. Morbi feugiat, ipsum sit amet commodo egestas, odio augue pretium quam, quis ullamcorper ipsum erat finibus est. Nulla facilisis nibh non posuere congue.</a:t>
            </a:r>
            <a:endParaRPr sz="800">
              <a:latin typeface="Playfair Display"/>
              <a:ea typeface="Playfair Display"/>
              <a:cs typeface="Playfair Display"/>
              <a:sym typeface="Playfair Display"/>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