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ubik Medium"/>
      <p:regular r:id="rId7"/>
      <p:bold r:id="rId8"/>
      <p:italic r:id="rId9"/>
      <p:boldItalic r:id="rId10"/>
    </p:embeddedFont>
    <p:embeddedFont>
      <p:font typeface="Rubik Light"/>
      <p:regular r:id="rId11"/>
      <p:bold r:id="rId12"/>
      <p:italic r:id="rId13"/>
      <p:boldItalic r:id="rId14"/>
    </p:embeddedFont>
    <p:embeddedFont>
      <p:font typeface="Amatic SC"/>
      <p:regular r:id="rId15"/>
      <p:bold r:id="rId16"/>
    </p:embeddedFont>
    <p:embeddedFont>
      <p:font typeface="Rubik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E1A7BED-236D-4E1F-B7AF-C2184EDBF505}">
  <a:tblStyle styleId="{AE1A7BED-236D-4E1F-B7AF-C2184EDBF5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-boldItalic.fntdata"/><Relationship Id="rId11" Type="http://schemas.openxmlformats.org/officeDocument/2006/relationships/font" Target="fonts/RubikLight-regular.fntdata"/><Relationship Id="rId10" Type="http://schemas.openxmlformats.org/officeDocument/2006/relationships/font" Target="fonts/RubikMedium-boldItalic.fntdata"/><Relationship Id="rId13" Type="http://schemas.openxmlformats.org/officeDocument/2006/relationships/font" Target="fonts/RubikLight-italic.fntdata"/><Relationship Id="rId12" Type="http://schemas.openxmlformats.org/officeDocument/2006/relationships/font" Target="fonts/Rubik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Medium-italic.fntdata"/><Relationship Id="rId15" Type="http://schemas.openxmlformats.org/officeDocument/2006/relationships/font" Target="fonts/AmaticSC-regular.fntdata"/><Relationship Id="rId14" Type="http://schemas.openxmlformats.org/officeDocument/2006/relationships/font" Target="fonts/RubikLight-boldItalic.fntdata"/><Relationship Id="rId17" Type="http://schemas.openxmlformats.org/officeDocument/2006/relationships/font" Target="fonts/Rubik-regular.fntdata"/><Relationship Id="rId16" Type="http://schemas.openxmlformats.org/officeDocument/2006/relationships/font" Target="fonts/AmaticSC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ubik-italic.fntdata"/><Relationship Id="rId6" Type="http://schemas.openxmlformats.org/officeDocument/2006/relationships/slide" Target="slides/slide1.xml"/><Relationship Id="rId18" Type="http://schemas.openxmlformats.org/officeDocument/2006/relationships/font" Target="fonts/Rubik-bold.fntdata"/><Relationship Id="rId7" Type="http://schemas.openxmlformats.org/officeDocument/2006/relationships/font" Target="fonts/RubikMedium-regular.fntdata"/><Relationship Id="rId8" Type="http://schemas.openxmlformats.org/officeDocument/2006/relationships/font" Target="fonts/Rubik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16100" y="1906475"/>
            <a:ext cx="6727800" cy="8354400"/>
          </a:xfrm>
          <a:prstGeom prst="roundRect">
            <a:avLst>
              <a:gd fmla="val 1545" name="adj"/>
            </a:avLst>
          </a:prstGeom>
          <a:solidFill>
            <a:srgbClr val="DDEDED"/>
          </a:solidFill>
          <a:ln cap="flat" cmpd="sng" w="19050">
            <a:solidFill>
              <a:srgbClr val="3893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400525" y="276502"/>
            <a:ext cx="2437200" cy="1359496"/>
            <a:chOff x="400525" y="283069"/>
            <a:chExt cx="2437200" cy="1359496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00525" y="283069"/>
              <a:ext cx="2437200" cy="101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6600">
                  <a:solidFill>
                    <a:srgbClr val="3893A0"/>
                  </a:solidFill>
                  <a:latin typeface="Amatic SC"/>
                  <a:ea typeface="Amatic SC"/>
                  <a:cs typeface="Amatic SC"/>
                  <a:sym typeface="Amatic SC"/>
                </a:rPr>
                <a:t>VACATION</a:t>
              </a:r>
              <a:endParaRPr b="1" sz="6600">
                <a:solidFill>
                  <a:srgbClr val="3893A0"/>
                </a:solidFill>
                <a:latin typeface="Amatic SC"/>
                <a:ea typeface="Amatic SC"/>
                <a:cs typeface="Amatic SC"/>
                <a:sym typeface="Amatic SC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400525" y="1196165"/>
              <a:ext cx="24372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900">
                  <a:solidFill>
                    <a:srgbClr val="3893A0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P L A N N E R</a:t>
              </a:r>
              <a:endParaRPr sz="2900">
                <a:solidFill>
                  <a:srgbClr val="3893A0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pic>
        <p:nvPicPr>
          <p:cNvPr id="58" name="Google Shape;58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7802" y="276500"/>
            <a:ext cx="1884895" cy="1359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9" name="Google Shape;59;p13"/>
          <p:cNvGrpSpPr/>
          <p:nvPr/>
        </p:nvGrpSpPr>
        <p:grpSpPr>
          <a:xfrm>
            <a:off x="5033950" y="419500"/>
            <a:ext cx="2112300" cy="1125150"/>
            <a:chOff x="5033950" y="419500"/>
            <a:chExt cx="2112300" cy="1125150"/>
          </a:xfrm>
        </p:grpSpPr>
        <p:sp>
          <p:nvSpPr>
            <p:cNvPr id="60" name="Google Shape;60;p13"/>
            <p:cNvSpPr/>
            <p:nvPr/>
          </p:nvSpPr>
          <p:spPr>
            <a:xfrm>
              <a:off x="5033950" y="419500"/>
              <a:ext cx="2112300" cy="286200"/>
            </a:xfrm>
            <a:prstGeom prst="roundRect">
              <a:avLst>
                <a:gd fmla="val 32757" name="adj"/>
              </a:avLst>
            </a:prstGeom>
            <a:solidFill>
              <a:srgbClr val="DDEDED"/>
            </a:solidFill>
            <a:ln cap="flat" cmpd="sng" w="9525">
              <a:solidFill>
                <a:srgbClr val="96C1C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3893A0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Destination:</a:t>
              </a:r>
              <a:endParaRPr sz="9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033950" y="838975"/>
              <a:ext cx="2112300" cy="286200"/>
            </a:xfrm>
            <a:prstGeom prst="roundRect">
              <a:avLst>
                <a:gd fmla="val 32757" name="adj"/>
              </a:avLst>
            </a:prstGeom>
            <a:solidFill>
              <a:srgbClr val="DDEDED"/>
            </a:solidFill>
            <a:ln cap="flat" cmpd="sng" w="9525">
              <a:solidFill>
                <a:srgbClr val="96C1C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3893A0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Duration of Stay:</a:t>
              </a:r>
              <a:endParaRPr sz="9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5033950" y="1258450"/>
              <a:ext cx="2112300" cy="286200"/>
            </a:xfrm>
            <a:prstGeom prst="roundRect">
              <a:avLst>
                <a:gd fmla="val 32757" name="adj"/>
              </a:avLst>
            </a:prstGeom>
            <a:solidFill>
              <a:srgbClr val="DDEDED"/>
            </a:solidFill>
            <a:ln cap="flat" cmpd="sng" w="9525">
              <a:solidFill>
                <a:srgbClr val="96C1C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3893A0"/>
                  </a:solidFill>
                  <a:latin typeface="Rubik Medium"/>
                  <a:ea typeface="Rubik Medium"/>
                  <a:cs typeface="Rubik Medium"/>
                  <a:sym typeface="Rubik Medium"/>
                </a:rPr>
                <a:t>Hotel Details:</a:t>
              </a:r>
              <a:endParaRPr sz="9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endParaRPr>
            </a:p>
          </p:txBody>
        </p:sp>
      </p:grpSp>
      <p:sp>
        <p:nvSpPr>
          <p:cNvPr id="63" name="Google Shape;63;p13"/>
          <p:cNvSpPr/>
          <p:nvPr/>
        </p:nvSpPr>
        <p:spPr>
          <a:xfrm>
            <a:off x="732300" y="22349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3893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859950" y="23371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DDEDE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SUNDAY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859963" y="2802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6" name="Google Shape;66;p13"/>
          <p:cNvSpPr/>
          <p:nvPr/>
        </p:nvSpPr>
        <p:spPr>
          <a:xfrm>
            <a:off x="3949475" y="22349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E8BA8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4077125" y="23371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FFEED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MONDAY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732300" y="43974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E069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859950" y="44996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FF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TUESDAY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3949475" y="43974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93C5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4077125" y="44996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DDEDE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WEDNESDAY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732300" y="65599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65B8B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859950" y="66621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D9F4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THURSDAY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3949475" y="6559925"/>
            <a:ext cx="2890800" cy="19035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 cap="flat" cmpd="sng" w="19050">
            <a:solidFill>
              <a:srgbClr val="47994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4077125" y="6662150"/>
            <a:ext cx="2635500" cy="288900"/>
          </a:xfrm>
          <a:prstGeom prst="roundRect">
            <a:avLst>
              <a:gd fmla="val 16796" name="adj"/>
            </a:avLst>
          </a:prstGeom>
          <a:solidFill>
            <a:srgbClr val="E4EFE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3893A0"/>
                </a:solidFill>
                <a:latin typeface="Rubik Medium"/>
                <a:ea typeface="Rubik Medium"/>
                <a:cs typeface="Rubik Medium"/>
                <a:sym typeface="Rubik Medium"/>
              </a:rPr>
              <a:t>FRIDAY</a:t>
            </a:r>
            <a:endParaRPr sz="12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732300" y="8722425"/>
            <a:ext cx="6108000" cy="1265400"/>
          </a:xfrm>
          <a:prstGeom prst="roundRect">
            <a:avLst>
              <a:gd fmla="val 5323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3893A0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graphicFrame>
        <p:nvGraphicFramePr>
          <p:cNvPr id="77" name="Google Shape;77;p13"/>
          <p:cNvGraphicFramePr/>
          <p:nvPr/>
        </p:nvGraphicFramePr>
        <p:xfrm>
          <a:off x="4077113" y="2802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8" name="Google Shape;78;p13"/>
          <p:cNvGraphicFramePr/>
          <p:nvPr/>
        </p:nvGraphicFramePr>
        <p:xfrm>
          <a:off x="4077113" y="496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Google Shape;79;p13"/>
          <p:cNvGraphicFramePr/>
          <p:nvPr/>
        </p:nvGraphicFramePr>
        <p:xfrm>
          <a:off x="859963" y="4965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0" name="Google Shape;80;p13"/>
          <p:cNvGraphicFramePr/>
          <p:nvPr/>
        </p:nvGraphicFramePr>
        <p:xfrm>
          <a:off x="859963" y="7127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81" name="Google Shape;81;p13"/>
          <p:cNvGraphicFramePr/>
          <p:nvPr/>
        </p:nvGraphicFramePr>
        <p:xfrm>
          <a:off x="4077113" y="7127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{AE1A7BED-236D-4E1F-B7AF-C2184EDBF505}</a:tableStyleId>
              </a:tblPr>
              <a:tblGrid>
                <a:gridCol w="878100"/>
                <a:gridCol w="201900"/>
                <a:gridCol w="1555475"/>
              </a:tblGrid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7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893A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893A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893A0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