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Oswald Medium"/>
      <p:regular r:id="rId7"/>
      <p:bold r:id="rId8"/>
    </p:embeddedFont>
    <p:embeddedFont>
      <p:font typeface="Pacifico"/>
      <p:regular r:id="rId9"/>
    </p:embeddedFont>
    <p:embeddedFont>
      <p:font typeface="Open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771">
          <p15:clr>
            <a:srgbClr val="9AA0A6"/>
          </p15:clr>
        </p15:guide>
        <p15:guide id="5" pos="4422">
          <p15:clr>
            <a:srgbClr val="9AA0A6"/>
          </p15:clr>
        </p15:guide>
        <p15:guide id="6" orient="horz" pos="907">
          <p15:clr>
            <a:srgbClr val="9AA0A6"/>
          </p15:clr>
        </p15:guide>
        <p15:guide id="7" pos="499">
          <p15:clr>
            <a:srgbClr val="9AA0A6"/>
          </p15:clr>
        </p15:guide>
        <p15:guide id="8" orient="horz" pos="2301">
          <p15:clr>
            <a:srgbClr val="9AA0A6"/>
          </p15:clr>
        </p15:guide>
        <p15:guide id="9" pos="2124">
          <p15:clr>
            <a:srgbClr val="9AA0A6"/>
          </p15:clr>
        </p15:guide>
        <p15:guide id="10" pos="426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340"/>
        <p:guide pos="771" orient="horz"/>
        <p:guide pos="4422"/>
        <p:guide pos="907" orient="horz"/>
        <p:guide pos="499"/>
        <p:guide pos="2301" orient="horz"/>
        <p:guide pos="2124"/>
        <p:guide pos="42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bold.fntdata"/><Relationship Id="rId10" Type="http://schemas.openxmlformats.org/officeDocument/2006/relationships/font" Target="fonts/OpenSans-regular.fntdata"/><Relationship Id="rId13" Type="http://schemas.openxmlformats.org/officeDocument/2006/relationships/font" Target="fonts/OpenSans-boldItalic.fntdata"/><Relationship Id="rId12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acific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swaldMedium-regular.fntdata"/><Relationship Id="rId8" Type="http://schemas.openxmlformats.org/officeDocument/2006/relationships/font" Target="fonts/Oswald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560003" cy="1081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0" y="9610425"/>
            <a:ext cx="7560003" cy="1081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0000" y="1185900"/>
            <a:ext cx="1384050" cy="17687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771650" y="1185900"/>
            <a:ext cx="5486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>
                <a:solidFill>
                  <a:srgbClr val="78C6C0"/>
                </a:solidFill>
                <a:latin typeface="Oswald Medium"/>
                <a:ea typeface="Oswald Medium"/>
                <a:cs typeface="Oswald Medium"/>
                <a:sym typeface="Oswald Medium"/>
              </a:rPr>
              <a:t>BEACH VACATION</a:t>
            </a:r>
            <a:endParaRPr sz="5400">
              <a:solidFill>
                <a:srgbClr val="78C6C0"/>
              </a:solidFill>
              <a:latin typeface="Oswald Medium"/>
              <a:ea typeface="Oswald Medium"/>
              <a:cs typeface="Oswald Medium"/>
              <a:sym typeface="Oswal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>
                <a:solidFill>
                  <a:srgbClr val="252F35"/>
                </a:solidFill>
                <a:latin typeface="Oswald Medium"/>
                <a:ea typeface="Oswald Medium"/>
                <a:cs typeface="Oswald Medium"/>
                <a:sym typeface="Oswald Medium"/>
              </a:rPr>
              <a:t>CHECKLIST</a:t>
            </a:r>
            <a:endParaRPr sz="5400">
              <a:solidFill>
                <a:srgbClr val="252F35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540000" y="3248025"/>
            <a:ext cx="3060000" cy="1836000"/>
          </a:xfrm>
          <a:prstGeom prst="roundRect">
            <a:avLst>
              <a:gd fmla="val 8460" name="adj"/>
            </a:avLst>
          </a:prstGeom>
          <a:solidFill>
            <a:srgbClr val="EDF6F6"/>
          </a:solidFill>
          <a:ln cap="flat" cmpd="sng" w="19050">
            <a:solidFill>
              <a:srgbClr val="78C6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9" name="Google Shape;59;p13"/>
          <p:cNvCxnSpPr/>
          <p:nvPr/>
        </p:nvCxnSpPr>
        <p:spPr>
          <a:xfrm>
            <a:off x="1300800" y="3248025"/>
            <a:ext cx="15384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 txBox="1"/>
          <p:nvPr/>
        </p:nvSpPr>
        <p:spPr>
          <a:xfrm>
            <a:off x="1255650" y="2998850"/>
            <a:ext cx="1628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252F35"/>
                </a:solidFill>
                <a:latin typeface="Pacifico"/>
                <a:ea typeface="Pacifico"/>
                <a:cs typeface="Pacifico"/>
                <a:sym typeface="Pacifico"/>
              </a:rPr>
              <a:t>Beach Gear:</a:t>
            </a:r>
            <a:endParaRPr sz="2100">
              <a:solidFill>
                <a:srgbClr val="252F35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3500025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68400" y="3467075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Umbrella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3747669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968400" y="3714720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Beach Chair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3997288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968400" y="3964340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Waterproof Blanket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4240188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968400" y="4207241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Beach Cart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4487044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968400" y="4454098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Umbrella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4727994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968400" y="4695049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Hooded Towel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3960000" y="3248025"/>
            <a:ext cx="3060000" cy="1836000"/>
          </a:xfrm>
          <a:prstGeom prst="roundRect">
            <a:avLst>
              <a:gd fmla="val 8460" name="adj"/>
            </a:avLst>
          </a:prstGeom>
          <a:solidFill>
            <a:srgbClr val="EDF6F6"/>
          </a:solidFill>
          <a:ln cap="flat" cmpd="sng" w="19050">
            <a:solidFill>
              <a:srgbClr val="78C6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4" name="Google Shape;74;p13"/>
          <p:cNvCxnSpPr/>
          <p:nvPr/>
        </p:nvCxnSpPr>
        <p:spPr>
          <a:xfrm>
            <a:off x="4720800" y="3248025"/>
            <a:ext cx="15384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3"/>
          <p:cNvSpPr txBox="1"/>
          <p:nvPr/>
        </p:nvSpPr>
        <p:spPr>
          <a:xfrm>
            <a:off x="4675650" y="2998850"/>
            <a:ext cx="1628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252F35"/>
                </a:solidFill>
                <a:latin typeface="Pacifico"/>
                <a:ea typeface="Pacifico"/>
                <a:cs typeface="Pacifico"/>
                <a:sym typeface="Pacifico"/>
              </a:rPr>
              <a:t>Clothes:</a:t>
            </a:r>
            <a:endParaRPr sz="2100">
              <a:solidFill>
                <a:srgbClr val="252F35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76" name="Google Shape;7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3500025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/>
          <p:nvPr/>
        </p:nvSpPr>
        <p:spPr>
          <a:xfrm>
            <a:off x="4388400" y="3467075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Swimsuits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8" name="Google Shape;7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3747669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 txBox="1"/>
          <p:nvPr/>
        </p:nvSpPr>
        <p:spPr>
          <a:xfrm>
            <a:off x="4388400" y="3714720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Shirt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3997288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4388400" y="3964340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Hats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4240188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4388400" y="4207241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Sandals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4" name="Google Shape;8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4487044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4388400" y="4454099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Water shoes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540000" y="5416738"/>
            <a:ext cx="3060000" cy="1836000"/>
          </a:xfrm>
          <a:prstGeom prst="roundRect">
            <a:avLst>
              <a:gd fmla="val 8460" name="adj"/>
            </a:avLst>
          </a:prstGeom>
          <a:solidFill>
            <a:srgbClr val="EDF6F6"/>
          </a:solidFill>
          <a:ln cap="flat" cmpd="sng" w="19050">
            <a:solidFill>
              <a:srgbClr val="78C6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7" name="Google Shape;87;p13"/>
          <p:cNvCxnSpPr/>
          <p:nvPr/>
        </p:nvCxnSpPr>
        <p:spPr>
          <a:xfrm>
            <a:off x="1300800" y="5416738"/>
            <a:ext cx="15384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3"/>
          <p:cNvSpPr txBox="1"/>
          <p:nvPr/>
        </p:nvSpPr>
        <p:spPr>
          <a:xfrm>
            <a:off x="1255650" y="5167563"/>
            <a:ext cx="1628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252F35"/>
                </a:solidFill>
                <a:latin typeface="Pacifico"/>
                <a:ea typeface="Pacifico"/>
                <a:cs typeface="Pacifico"/>
                <a:sym typeface="Pacifico"/>
              </a:rPr>
              <a:t>Fun:</a:t>
            </a:r>
            <a:endParaRPr sz="2100">
              <a:solidFill>
                <a:srgbClr val="252F35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5668738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968400" y="5635800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Water wings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5916381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968400" y="5883441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Mask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3" name="Google Shape;9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6166000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>
            <a:off x="968400" y="6133056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Water Toys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5" name="Google Shape;9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6408900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3"/>
          <p:cNvSpPr txBox="1"/>
          <p:nvPr/>
        </p:nvSpPr>
        <p:spPr>
          <a:xfrm>
            <a:off x="968400" y="6375950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Beach toys or games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6655756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968400" y="6622806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Kites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9" name="Google Shape;9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6896706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968400" y="6863753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Bubbles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3960000" y="5416738"/>
            <a:ext cx="3060000" cy="1836000"/>
          </a:xfrm>
          <a:prstGeom prst="roundRect">
            <a:avLst>
              <a:gd fmla="val 8460" name="adj"/>
            </a:avLst>
          </a:prstGeom>
          <a:solidFill>
            <a:srgbClr val="EDF6F6"/>
          </a:solidFill>
          <a:ln cap="flat" cmpd="sng" w="19050">
            <a:solidFill>
              <a:srgbClr val="78C6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2" name="Google Shape;102;p13"/>
          <p:cNvCxnSpPr/>
          <p:nvPr/>
        </p:nvCxnSpPr>
        <p:spPr>
          <a:xfrm>
            <a:off x="4720800" y="5416738"/>
            <a:ext cx="15384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3"/>
          <p:cNvSpPr txBox="1"/>
          <p:nvPr/>
        </p:nvSpPr>
        <p:spPr>
          <a:xfrm>
            <a:off x="4675650" y="5167563"/>
            <a:ext cx="1628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252F35"/>
                </a:solidFill>
                <a:latin typeface="Pacifico"/>
                <a:ea typeface="Pacifico"/>
                <a:cs typeface="Pacifico"/>
                <a:sym typeface="Pacifico"/>
              </a:rPr>
              <a:t>Food:</a:t>
            </a:r>
            <a:endParaRPr sz="2100">
              <a:solidFill>
                <a:srgbClr val="252F35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104" name="Google Shape;10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5668738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4388400" y="5635800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Cooler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6" name="Google Shape;10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5916381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 txBox="1"/>
          <p:nvPr/>
        </p:nvSpPr>
        <p:spPr>
          <a:xfrm>
            <a:off x="4388400" y="5883441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Snacks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8" name="Google Shape;10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6166000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3"/>
          <p:cNvSpPr txBox="1"/>
          <p:nvPr/>
        </p:nvSpPr>
        <p:spPr>
          <a:xfrm>
            <a:off x="4388400" y="6133056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Water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0" name="Google Shape;11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6408900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 txBox="1"/>
          <p:nvPr/>
        </p:nvSpPr>
        <p:spPr>
          <a:xfrm>
            <a:off x="4388400" y="6375953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Ice cream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540000" y="7597113"/>
            <a:ext cx="3060000" cy="1836000"/>
          </a:xfrm>
          <a:prstGeom prst="roundRect">
            <a:avLst>
              <a:gd fmla="val 8460" name="adj"/>
            </a:avLst>
          </a:prstGeom>
          <a:solidFill>
            <a:srgbClr val="EDF6F6"/>
          </a:solidFill>
          <a:ln cap="flat" cmpd="sng" w="19050">
            <a:solidFill>
              <a:srgbClr val="78C6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3" name="Google Shape;113;p13"/>
          <p:cNvCxnSpPr/>
          <p:nvPr/>
        </p:nvCxnSpPr>
        <p:spPr>
          <a:xfrm>
            <a:off x="1300800" y="7597113"/>
            <a:ext cx="15384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4" name="Google Shape;114;p13"/>
          <p:cNvSpPr txBox="1"/>
          <p:nvPr/>
        </p:nvSpPr>
        <p:spPr>
          <a:xfrm>
            <a:off x="1255650" y="7347938"/>
            <a:ext cx="1628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252F35"/>
                </a:solidFill>
                <a:latin typeface="Pacifico"/>
                <a:ea typeface="Pacifico"/>
                <a:cs typeface="Pacifico"/>
                <a:sym typeface="Pacifico"/>
              </a:rPr>
              <a:t>Toiletries:</a:t>
            </a:r>
            <a:endParaRPr sz="2100">
              <a:solidFill>
                <a:srgbClr val="252F35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115" name="Google Shape;11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7849113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 txBox="1"/>
          <p:nvPr/>
        </p:nvSpPr>
        <p:spPr>
          <a:xfrm>
            <a:off x="968400" y="7816175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Shampoo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7" name="Google Shape;11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8096756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3"/>
          <p:cNvSpPr txBox="1"/>
          <p:nvPr/>
        </p:nvSpPr>
        <p:spPr>
          <a:xfrm>
            <a:off x="968400" y="8063815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Conditioner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9" name="Google Shape;11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8346375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3"/>
          <p:cNvSpPr txBox="1"/>
          <p:nvPr/>
        </p:nvSpPr>
        <p:spPr>
          <a:xfrm>
            <a:off x="968400" y="8313430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Bug spray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1" name="Google Shape;12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8589275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3"/>
          <p:cNvSpPr txBox="1"/>
          <p:nvPr/>
        </p:nvSpPr>
        <p:spPr>
          <a:xfrm>
            <a:off x="968400" y="8556326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SPF Lip Balm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3" name="Google Shape;12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0" y="8836131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3"/>
          <p:cNvSpPr txBox="1"/>
          <p:nvPr/>
        </p:nvSpPr>
        <p:spPr>
          <a:xfrm>
            <a:off x="968400" y="8803178"/>
            <a:ext cx="2403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Anti-Itch Cream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3960000" y="7597113"/>
            <a:ext cx="3060000" cy="1836000"/>
          </a:xfrm>
          <a:prstGeom prst="roundRect">
            <a:avLst>
              <a:gd fmla="val 8460" name="adj"/>
            </a:avLst>
          </a:prstGeom>
          <a:solidFill>
            <a:srgbClr val="EDF6F6"/>
          </a:solidFill>
          <a:ln cap="flat" cmpd="sng" w="19050">
            <a:solidFill>
              <a:srgbClr val="78C6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6" name="Google Shape;126;p13"/>
          <p:cNvCxnSpPr/>
          <p:nvPr/>
        </p:nvCxnSpPr>
        <p:spPr>
          <a:xfrm>
            <a:off x="4720800" y="7597113"/>
            <a:ext cx="15384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Google Shape;127;p13"/>
          <p:cNvSpPr txBox="1"/>
          <p:nvPr/>
        </p:nvSpPr>
        <p:spPr>
          <a:xfrm>
            <a:off x="4675650" y="7347938"/>
            <a:ext cx="1628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252F35"/>
                </a:solidFill>
                <a:latin typeface="Pacifico"/>
                <a:ea typeface="Pacifico"/>
                <a:cs typeface="Pacifico"/>
                <a:sym typeface="Pacifico"/>
              </a:rPr>
              <a:t>Baby:</a:t>
            </a:r>
            <a:endParaRPr sz="2100">
              <a:solidFill>
                <a:srgbClr val="252F35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128" name="Google Shape;12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7849113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3"/>
          <p:cNvSpPr txBox="1"/>
          <p:nvPr/>
        </p:nvSpPr>
        <p:spPr>
          <a:xfrm>
            <a:off x="4388400" y="7816175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Swimsuits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8096756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3"/>
          <p:cNvSpPr txBox="1"/>
          <p:nvPr/>
        </p:nvSpPr>
        <p:spPr>
          <a:xfrm>
            <a:off x="4388400" y="8063815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Shirt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2" name="Google Shape;13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8346375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3"/>
          <p:cNvSpPr txBox="1"/>
          <p:nvPr/>
        </p:nvSpPr>
        <p:spPr>
          <a:xfrm>
            <a:off x="4388400" y="8313430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Hats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4" name="Google Shape;13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8589275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3"/>
          <p:cNvSpPr txBox="1"/>
          <p:nvPr/>
        </p:nvSpPr>
        <p:spPr>
          <a:xfrm>
            <a:off x="4388400" y="8556326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Sandals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2000" y="8836131"/>
            <a:ext cx="176400" cy="14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3"/>
          <p:cNvSpPr txBox="1"/>
          <p:nvPr/>
        </p:nvSpPr>
        <p:spPr>
          <a:xfrm>
            <a:off x="4388400" y="8803178"/>
            <a:ext cx="23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pen Sans"/>
                <a:ea typeface="Open Sans"/>
                <a:cs typeface="Open Sans"/>
                <a:sym typeface="Open Sans"/>
              </a:rPr>
              <a:t>Water shoes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