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aveat"/>
      <p:regular r:id="rId7"/>
      <p:bold r:id="rId8"/>
    </p:embeddedFont>
    <p:embeddedFont>
      <p:font typeface="Satisfy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Satisfy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aveat-regular.fntdata"/><Relationship Id="rId8" Type="http://schemas.openxmlformats.org/officeDocument/2006/relationships/font" Target="fonts/Cave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11" Type="http://schemas.openxmlformats.org/officeDocument/2006/relationships/image" Target="../media/image1.png"/><Relationship Id="rId10" Type="http://schemas.openxmlformats.org/officeDocument/2006/relationships/image" Target="../media/image9.png"/><Relationship Id="rId9" Type="http://schemas.openxmlformats.org/officeDocument/2006/relationships/image" Target="../media/image3.png"/><Relationship Id="rId5" Type="http://schemas.openxmlformats.org/officeDocument/2006/relationships/image" Target="../media/image5.png"/><Relationship Id="rId6" Type="http://schemas.openxmlformats.org/officeDocument/2006/relationships/image" Target="../media/image7.png"/><Relationship Id="rId7" Type="http://schemas.openxmlformats.org/officeDocument/2006/relationships/image" Target="../media/image6.png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-1"/>
            <a:ext cx="7560001" cy="10692001"/>
            <a:chOff x="0" y="-1"/>
            <a:chExt cx="7560001" cy="10692001"/>
          </a:xfrm>
        </p:grpSpPr>
        <p:sp>
          <p:nvSpPr>
            <p:cNvPr id="55" name="Google Shape;55;p13"/>
            <p:cNvSpPr/>
            <p:nvPr/>
          </p:nvSpPr>
          <p:spPr>
            <a:xfrm>
              <a:off x="0" y="0"/>
              <a:ext cx="7560000" cy="10692000"/>
            </a:xfrm>
            <a:prstGeom prst="rect">
              <a:avLst/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6" name="Google Shape;56;p13"/>
            <p:cNvGrpSpPr/>
            <p:nvPr/>
          </p:nvGrpSpPr>
          <p:grpSpPr>
            <a:xfrm>
              <a:off x="0" y="-1"/>
              <a:ext cx="7560001" cy="10692001"/>
              <a:chOff x="0" y="-1"/>
              <a:chExt cx="7560001" cy="10692001"/>
            </a:xfrm>
          </p:grpSpPr>
          <p:pic>
            <p:nvPicPr>
              <p:cNvPr id="57" name="Google Shape;57;p13"/>
              <p:cNvPicPr preferRelativeResize="0"/>
              <p:nvPr/>
            </p:nvPicPr>
            <p:blipFill rotWithShape="1">
              <a:blip r:embed="rId3">
                <a:alphaModFix/>
              </a:blip>
              <a:srcRect b="5606" l="0" r="0" t="0"/>
              <a:stretch/>
            </p:blipFill>
            <p:spPr>
              <a:xfrm>
                <a:off x="2172850" y="9797700"/>
                <a:ext cx="4014399" cy="8943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8" name="Google Shape;58;p1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22904" t="0"/>
              <a:stretch/>
            </p:blipFill>
            <p:spPr>
              <a:xfrm>
                <a:off x="6679425" y="8393275"/>
                <a:ext cx="880575" cy="202625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9" name="Google Shape;59;p13"/>
              <p:cNvPicPr preferRelativeResize="0"/>
              <p:nvPr/>
            </p:nvPicPr>
            <p:blipFill rotWithShape="1">
              <a:blip r:embed="rId5">
                <a:alphaModFix/>
              </a:blip>
              <a:srcRect b="0" l="0" r="30337" t="0"/>
              <a:stretch/>
            </p:blipFill>
            <p:spPr>
              <a:xfrm>
                <a:off x="5810125" y="4233075"/>
                <a:ext cx="1749875" cy="335202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0" name="Google Shape;60;p13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31214" t="13599"/>
              <a:stretch/>
            </p:blipFill>
            <p:spPr>
              <a:xfrm>
                <a:off x="6059400" y="0"/>
                <a:ext cx="1500600" cy="32765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1" name="Google Shape;61;p13"/>
              <p:cNvPicPr preferRelativeResize="0"/>
              <p:nvPr/>
            </p:nvPicPr>
            <p:blipFill rotWithShape="1">
              <a:blip r:embed="rId7">
                <a:alphaModFix/>
              </a:blip>
              <a:srcRect b="0" l="20565" r="0" t="0"/>
              <a:stretch/>
            </p:blipFill>
            <p:spPr>
              <a:xfrm>
                <a:off x="1" y="6124725"/>
                <a:ext cx="2106600" cy="39331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2" name="Google Shape;62;p13"/>
              <p:cNvPicPr preferRelativeResize="0"/>
              <p:nvPr/>
            </p:nvPicPr>
            <p:blipFill rotWithShape="1">
              <a:blip r:embed="rId8">
                <a:alphaModFix/>
              </a:blip>
              <a:srcRect b="0" l="27452" r="0" t="0"/>
              <a:stretch/>
            </p:blipFill>
            <p:spPr>
              <a:xfrm>
                <a:off x="0" y="3560450"/>
                <a:ext cx="1000300" cy="206612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3" name="Google Shape;63;p13"/>
              <p:cNvPicPr preferRelativeResize="0"/>
              <p:nvPr/>
            </p:nvPicPr>
            <p:blipFill rotWithShape="1">
              <a:blip r:embed="rId9">
                <a:alphaModFix/>
              </a:blip>
              <a:srcRect b="0" l="3660" r="0" t="2619"/>
              <a:stretch/>
            </p:blipFill>
            <p:spPr>
              <a:xfrm>
                <a:off x="0" y="0"/>
                <a:ext cx="1531725" cy="288302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4" name="Google Shape;64;p13"/>
              <p:cNvPicPr preferRelativeResize="0"/>
              <p:nvPr/>
            </p:nvPicPr>
            <p:blipFill rotWithShape="1">
              <a:blip r:embed="rId10">
                <a:alphaModFix/>
              </a:blip>
              <a:srcRect b="0" l="0" r="0" t="68558"/>
              <a:stretch/>
            </p:blipFill>
            <p:spPr>
              <a:xfrm>
                <a:off x="2479900" y="-1"/>
                <a:ext cx="3217199" cy="2285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65" name="Google Shape;65;p13"/>
          <p:cNvSpPr txBox="1"/>
          <p:nvPr/>
        </p:nvSpPr>
        <p:spPr>
          <a:xfrm>
            <a:off x="838650" y="513500"/>
            <a:ext cx="58827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AC6869"/>
                </a:solidFill>
                <a:latin typeface="Satisfy"/>
                <a:ea typeface="Satisfy"/>
                <a:cs typeface="Satisfy"/>
                <a:sym typeface="Satisfy"/>
              </a:rPr>
              <a:t>Vacation Grocery List</a:t>
            </a:r>
            <a:endParaRPr sz="3800">
              <a:solidFill>
                <a:srgbClr val="AC6869"/>
              </a:solidFill>
              <a:latin typeface="Satisfy"/>
              <a:ea typeface="Satisfy"/>
              <a:cs typeface="Satisfy"/>
              <a:sym typeface="Satisfy"/>
            </a:endParaRPr>
          </a:p>
        </p:txBody>
      </p:sp>
      <p:grpSp>
        <p:nvGrpSpPr>
          <p:cNvPr id="66" name="Google Shape;66;p13"/>
          <p:cNvGrpSpPr/>
          <p:nvPr/>
        </p:nvGrpSpPr>
        <p:grpSpPr>
          <a:xfrm>
            <a:off x="463725" y="1556775"/>
            <a:ext cx="2119800" cy="4266300"/>
            <a:chOff x="463725" y="1556775"/>
            <a:chExt cx="2119800" cy="4266300"/>
          </a:xfrm>
        </p:grpSpPr>
        <p:sp>
          <p:nvSpPr>
            <p:cNvPr id="67" name="Google Shape;67;p13"/>
            <p:cNvSpPr/>
            <p:nvPr/>
          </p:nvSpPr>
          <p:spPr>
            <a:xfrm>
              <a:off x="463725" y="1556775"/>
              <a:ext cx="2119800" cy="4266300"/>
            </a:xfrm>
            <a:prstGeom prst="roundRect">
              <a:avLst>
                <a:gd fmla="val 4062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728625" y="1636250"/>
              <a:ext cx="15900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rgbClr val="5ACCCC"/>
                  </a:solidFill>
                  <a:latin typeface="Satisfy"/>
                  <a:ea typeface="Satisfy"/>
                  <a:cs typeface="Satisfy"/>
                  <a:sym typeface="Satisfy"/>
                </a:rPr>
                <a:t>Meat</a:t>
              </a:r>
              <a:endParaRPr sz="2400">
                <a:solidFill>
                  <a:srgbClr val="5ACCCC"/>
                </a:solidFill>
                <a:latin typeface="Satisfy"/>
                <a:ea typeface="Satisfy"/>
                <a:cs typeface="Satisfy"/>
                <a:sym typeface="Satisfy"/>
              </a:endParaRPr>
            </a:p>
          </p:txBody>
        </p:sp>
        <p:cxnSp>
          <p:nvCxnSpPr>
            <p:cNvPr id="69" name="Google Shape;69;p13"/>
            <p:cNvCxnSpPr/>
            <p:nvPr/>
          </p:nvCxnSpPr>
          <p:spPr>
            <a:xfrm>
              <a:off x="510100" y="2086725"/>
              <a:ext cx="2027100" cy="0"/>
            </a:xfrm>
            <a:prstGeom prst="straightConnector1">
              <a:avLst/>
            </a:prstGeom>
            <a:noFill/>
            <a:ln cap="flat" cmpd="sng" w="19050">
              <a:solidFill>
                <a:srgbClr val="F3CED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0" name="Google Shape;70;p13"/>
            <p:cNvSpPr txBox="1"/>
            <p:nvPr/>
          </p:nvSpPr>
          <p:spPr>
            <a:xfrm>
              <a:off x="874360" y="2159613"/>
              <a:ext cx="1590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635258"/>
                  </a:solidFill>
                  <a:latin typeface="Caveat"/>
                  <a:ea typeface="Caveat"/>
                  <a:cs typeface="Caveat"/>
                  <a:sym typeface="Caveat"/>
                </a:rPr>
                <a:t>turkey</a:t>
              </a:r>
              <a:endParaRPr b="1" sz="1600">
                <a:solidFill>
                  <a:srgbClr val="635258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874360" y="2570338"/>
              <a:ext cx="1590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635258"/>
                  </a:solidFill>
                  <a:latin typeface="Caveat"/>
                  <a:ea typeface="Caveat"/>
                  <a:cs typeface="Caveat"/>
                  <a:sym typeface="Caveat"/>
                </a:rPr>
                <a:t>turkey legs</a:t>
              </a:r>
              <a:endParaRPr b="1" sz="1600">
                <a:solidFill>
                  <a:srgbClr val="635258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874360" y="2977750"/>
              <a:ext cx="1590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635258"/>
                  </a:solidFill>
                  <a:latin typeface="Caveat"/>
                  <a:ea typeface="Caveat"/>
                  <a:cs typeface="Caveat"/>
                  <a:sym typeface="Caveat"/>
                </a:rPr>
                <a:t>chicken wings</a:t>
              </a:r>
              <a:endParaRPr b="1" sz="1600">
                <a:solidFill>
                  <a:srgbClr val="635258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874360" y="3388488"/>
              <a:ext cx="1590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635258"/>
                  </a:solidFill>
                  <a:latin typeface="Caveat"/>
                  <a:ea typeface="Caveat"/>
                  <a:cs typeface="Caveat"/>
                  <a:sym typeface="Caveat"/>
                </a:rPr>
                <a:t>chicken legs</a:t>
              </a:r>
              <a:endParaRPr b="1" sz="1600">
                <a:solidFill>
                  <a:srgbClr val="635258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874360" y="3799213"/>
              <a:ext cx="1590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635258"/>
                  </a:solidFill>
                  <a:latin typeface="Caveat"/>
                  <a:ea typeface="Caveat"/>
                  <a:cs typeface="Caveat"/>
                  <a:sym typeface="Caveat"/>
                </a:rPr>
                <a:t>ham</a:t>
              </a:r>
              <a:endParaRPr b="1" sz="1600">
                <a:solidFill>
                  <a:srgbClr val="635258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grpSp>
          <p:nvGrpSpPr>
            <p:cNvPr id="75" name="Google Shape;75;p13"/>
            <p:cNvGrpSpPr/>
            <p:nvPr/>
          </p:nvGrpSpPr>
          <p:grpSpPr>
            <a:xfrm>
              <a:off x="563075" y="2497450"/>
              <a:ext cx="1954200" cy="2861863"/>
              <a:chOff x="563075" y="2497450"/>
              <a:chExt cx="1954200" cy="2861863"/>
            </a:xfrm>
          </p:grpSpPr>
          <p:cxnSp>
            <p:nvCxnSpPr>
              <p:cNvPr id="76" name="Google Shape;76;p13"/>
              <p:cNvCxnSpPr/>
              <p:nvPr/>
            </p:nvCxnSpPr>
            <p:spPr>
              <a:xfrm>
                <a:off x="563075" y="2497450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7" name="Google Shape;77;p13"/>
              <p:cNvCxnSpPr/>
              <p:nvPr/>
            </p:nvCxnSpPr>
            <p:spPr>
              <a:xfrm>
                <a:off x="563075" y="2908175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8" name="Google Shape;78;p13"/>
              <p:cNvCxnSpPr/>
              <p:nvPr/>
            </p:nvCxnSpPr>
            <p:spPr>
              <a:xfrm>
                <a:off x="563075" y="3315588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9" name="Google Shape;79;p13"/>
              <p:cNvCxnSpPr/>
              <p:nvPr/>
            </p:nvCxnSpPr>
            <p:spPr>
              <a:xfrm>
                <a:off x="563075" y="3726325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0" name="Google Shape;80;p13"/>
              <p:cNvCxnSpPr/>
              <p:nvPr/>
            </p:nvCxnSpPr>
            <p:spPr>
              <a:xfrm>
                <a:off x="563075" y="4137050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1" name="Google Shape;81;p13"/>
              <p:cNvCxnSpPr/>
              <p:nvPr/>
            </p:nvCxnSpPr>
            <p:spPr>
              <a:xfrm>
                <a:off x="563075" y="4544463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2" name="Google Shape;82;p13"/>
              <p:cNvCxnSpPr/>
              <p:nvPr/>
            </p:nvCxnSpPr>
            <p:spPr>
              <a:xfrm>
                <a:off x="563075" y="4951888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3" name="Google Shape;83;p13"/>
              <p:cNvCxnSpPr/>
              <p:nvPr/>
            </p:nvCxnSpPr>
            <p:spPr>
              <a:xfrm>
                <a:off x="563075" y="5359313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4" name="Google Shape;84;p13"/>
            <p:cNvGrpSpPr/>
            <p:nvPr/>
          </p:nvGrpSpPr>
          <p:grpSpPr>
            <a:xfrm>
              <a:off x="566400" y="2196025"/>
              <a:ext cx="215400" cy="3484688"/>
              <a:chOff x="566400" y="2196025"/>
              <a:chExt cx="215400" cy="3484688"/>
            </a:xfrm>
          </p:grpSpPr>
          <p:grpSp>
            <p:nvGrpSpPr>
              <p:cNvPr id="85" name="Google Shape;85;p13"/>
              <p:cNvGrpSpPr/>
              <p:nvPr/>
            </p:nvGrpSpPr>
            <p:grpSpPr>
              <a:xfrm>
                <a:off x="566400" y="2196025"/>
                <a:ext cx="215400" cy="215400"/>
                <a:chOff x="566400" y="2196025"/>
                <a:chExt cx="215400" cy="215400"/>
              </a:xfrm>
            </p:grpSpPr>
            <p:sp>
              <p:nvSpPr>
                <p:cNvPr id="86" name="Google Shape;86;p13"/>
                <p:cNvSpPr/>
                <p:nvPr/>
              </p:nvSpPr>
              <p:spPr>
                <a:xfrm>
                  <a:off x="566400" y="2196025"/>
                  <a:ext cx="215400" cy="2154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F3CED5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87" name="Google Shape;87;p13"/>
                <p:cNvPicPr preferRelativeResize="0"/>
                <p:nvPr/>
              </p:nvPicPr>
              <p:blipFill>
                <a:blip r:embed="rId11">
                  <a:alphaModFix/>
                </a:blip>
                <a:stretch>
                  <a:fillRect/>
                </a:stretch>
              </p:blipFill>
              <p:spPr>
                <a:xfrm>
                  <a:off x="579813" y="2213844"/>
                  <a:ext cx="182000" cy="1731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88" name="Google Shape;88;p13"/>
              <p:cNvGrpSpPr/>
              <p:nvPr/>
            </p:nvGrpSpPr>
            <p:grpSpPr>
              <a:xfrm>
                <a:off x="566400" y="2606750"/>
                <a:ext cx="215400" cy="215400"/>
                <a:chOff x="566400" y="2196025"/>
                <a:chExt cx="215400" cy="215400"/>
              </a:xfrm>
            </p:grpSpPr>
            <p:sp>
              <p:nvSpPr>
                <p:cNvPr id="89" name="Google Shape;89;p13"/>
                <p:cNvSpPr/>
                <p:nvPr/>
              </p:nvSpPr>
              <p:spPr>
                <a:xfrm>
                  <a:off x="566400" y="2196025"/>
                  <a:ext cx="215400" cy="2154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F3CED5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90" name="Google Shape;90;p13"/>
                <p:cNvPicPr preferRelativeResize="0"/>
                <p:nvPr/>
              </p:nvPicPr>
              <p:blipFill>
                <a:blip r:embed="rId11">
                  <a:alphaModFix/>
                </a:blip>
                <a:stretch>
                  <a:fillRect/>
                </a:stretch>
              </p:blipFill>
              <p:spPr>
                <a:xfrm>
                  <a:off x="579813" y="2213844"/>
                  <a:ext cx="182000" cy="1731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91" name="Google Shape;91;p13"/>
              <p:cNvGrpSpPr/>
              <p:nvPr/>
            </p:nvGrpSpPr>
            <p:grpSpPr>
              <a:xfrm>
                <a:off x="566400" y="3014163"/>
                <a:ext cx="215400" cy="215400"/>
                <a:chOff x="566400" y="2196025"/>
                <a:chExt cx="215400" cy="215400"/>
              </a:xfrm>
            </p:grpSpPr>
            <p:sp>
              <p:nvSpPr>
                <p:cNvPr id="92" name="Google Shape;92;p13"/>
                <p:cNvSpPr/>
                <p:nvPr/>
              </p:nvSpPr>
              <p:spPr>
                <a:xfrm>
                  <a:off x="566400" y="2196025"/>
                  <a:ext cx="215400" cy="2154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F3CED5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93" name="Google Shape;93;p13"/>
                <p:cNvPicPr preferRelativeResize="0"/>
                <p:nvPr/>
              </p:nvPicPr>
              <p:blipFill>
                <a:blip r:embed="rId11">
                  <a:alphaModFix/>
                </a:blip>
                <a:stretch>
                  <a:fillRect/>
                </a:stretch>
              </p:blipFill>
              <p:spPr>
                <a:xfrm>
                  <a:off x="579813" y="2213844"/>
                  <a:ext cx="182000" cy="1731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sp>
            <p:nvSpPr>
              <p:cNvPr id="94" name="Google Shape;94;p13"/>
              <p:cNvSpPr/>
              <p:nvPr/>
            </p:nvSpPr>
            <p:spPr>
              <a:xfrm>
                <a:off x="566400" y="3424900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" name="Google Shape;95;p13"/>
              <p:cNvSpPr/>
              <p:nvPr/>
            </p:nvSpPr>
            <p:spPr>
              <a:xfrm>
                <a:off x="566400" y="3835625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" name="Google Shape;96;p13"/>
              <p:cNvSpPr/>
              <p:nvPr/>
            </p:nvSpPr>
            <p:spPr>
              <a:xfrm>
                <a:off x="566400" y="4243038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7" name="Google Shape;97;p13"/>
              <p:cNvSpPr/>
              <p:nvPr/>
            </p:nvSpPr>
            <p:spPr>
              <a:xfrm>
                <a:off x="566400" y="4650463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" name="Google Shape;98;p13"/>
              <p:cNvSpPr/>
              <p:nvPr/>
            </p:nvSpPr>
            <p:spPr>
              <a:xfrm>
                <a:off x="566400" y="5057888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9" name="Google Shape;99;p13"/>
              <p:cNvSpPr/>
              <p:nvPr/>
            </p:nvSpPr>
            <p:spPr>
              <a:xfrm>
                <a:off x="566400" y="5465313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00" name="Google Shape;100;p13"/>
          <p:cNvGrpSpPr/>
          <p:nvPr/>
        </p:nvGrpSpPr>
        <p:grpSpPr>
          <a:xfrm>
            <a:off x="2720100" y="1556775"/>
            <a:ext cx="2119800" cy="4266300"/>
            <a:chOff x="463725" y="1556775"/>
            <a:chExt cx="2119800" cy="4266300"/>
          </a:xfrm>
        </p:grpSpPr>
        <p:sp>
          <p:nvSpPr>
            <p:cNvPr id="101" name="Google Shape;101;p13"/>
            <p:cNvSpPr/>
            <p:nvPr/>
          </p:nvSpPr>
          <p:spPr>
            <a:xfrm>
              <a:off x="463725" y="1556775"/>
              <a:ext cx="2119800" cy="4266300"/>
            </a:xfrm>
            <a:prstGeom prst="roundRect">
              <a:avLst>
                <a:gd fmla="val 4062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728625" y="1636250"/>
              <a:ext cx="15900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rgbClr val="5ACCCC"/>
                  </a:solidFill>
                  <a:latin typeface="Satisfy"/>
                  <a:ea typeface="Satisfy"/>
                  <a:cs typeface="Satisfy"/>
                  <a:sym typeface="Satisfy"/>
                </a:rPr>
                <a:t>Fruit</a:t>
              </a:r>
              <a:endParaRPr sz="2400">
                <a:solidFill>
                  <a:srgbClr val="5ACCCC"/>
                </a:solidFill>
                <a:latin typeface="Satisfy"/>
                <a:ea typeface="Satisfy"/>
                <a:cs typeface="Satisfy"/>
                <a:sym typeface="Satisfy"/>
              </a:endParaRPr>
            </a:p>
          </p:txBody>
        </p:sp>
        <p:cxnSp>
          <p:nvCxnSpPr>
            <p:cNvPr id="103" name="Google Shape;103;p13"/>
            <p:cNvCxnSpPr/>
            <p:nvPr/>
          </p:nvCxnSpPr>
          <p:spPr>
            <a:xfrm>
              <a:off x="510100" y="2086725"/>
              <a:ext cx="2027100" cy="0"/>
            </a:xfrm>
            <a:prstGeom prst="straightConnector1">
              <a:avLst/>
            </a:prstGeom>
            <a:noFill/>
            <a:ln cap="flat" cmpd="sng" w="19050">
              <a:solidFill>
                <a:srgbClr val="F3CED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4" name="Google Shape;104;p13"/>
            <p:cNvSpPr txBox="1"/>
            <p:nvPr/>
          </p:nvSpPr>
          <p:spPr>
            <a:xfrm>
              <a:off x="874360" y="2159613"/>
              <a:ext cx="1590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635258"/>
                  </a:solidFill>
                  <a:latin typeface="Caveat"/>
                  <a:ea typeface="Caveat"/>
                  <a:cs typeface="Caveat"/>
                  <a:sym typeface="Caveat"/>
                </a:rPr>
                <a:t>starberries</a:t>
              </a:r>
              <a:endParaRPr b="1" sz="1600">
                <a:solidFill>
                  <a:srgbClr val="635258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05" name="Google Shape;105;p13"/>
            <p:cNvSpPr txBox="1"/>
            <p:nvPr/>
          </p:nvSpPr>
          <p:spPr>
            <a:xfrm>
              <a:off x="874360" y="2570338"/>
              <a:ext cx="1590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635258"/>
                  </a:solidFill>
                  <a:latin typeface="Caveat"/>
                  <a:ea typeface="Caveat"/>
                  <a:cs typeface="Caveat"/>
                  <a:sym typeface="Caveat"/>
                </a:rPr>
                <a:t>pineapple</a:t>
              </a:r>
              <a:endParaRPr b="1" sz="1600">
                <a:solidFill>
                  <a:srgbClr val="635258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06" name="Google Shape;106;p13"/>
            <p:cNvSpPr txBox="1"/>
            <p:nvPr/>
          </p:nvSpPr>
          <p:spPr>
            <a:xfrm>
              <a:off x="874360" y="2977750"/>
              <a:ext cx="1590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635258"/>
                  </a:solidFill>
                  <a:latin typeface="Caveat"/>
                  <a:ea typeface="Caveat"/>
                  <a:cs typeface="Caveat"/>
                  <a:sym typeface="Caveat"/>
                </a:rPr>
                <a:t>cherries</a:t>
              </a:r>
              <a:endParaRPr b="1" sz="1600">
                <a:solidFill>
                  <a:srgbClr val="635258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874360" y="3388488"/>
              <a:ext cx="1590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635258"/>
                  </a:solidFill>
                  <a:latin typeface="Caveat"/>
                  <a:ea typeface="Caveat"/>
                  <a:cs typeface="Caveat"/>
                  <a:sym typeface="Caveat"/>
                </a:rPr>
                <a:t>apples</a:t>
              </a:r>
              <a:endParaRPr b="1" sz="1600">
                <a:solidFill>
                  <a:srgbClr val="635258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grpSp>
          <p:nvGrpSpPr>
            <p:cNvPr id="108" name="Google Shape;108;p13"/>
            <p:cNvGrpSpPr/>
            <p:nvPr/>
          </p:nvGrpSpPr>
          <p:grpSpPr>
            <a:xfrm>
              <a:off x="563075" y="2497450"/>
              <a:ext cx="1954200" cy="2861863"/>
              <a:chOff x="563075" y="2497450"/>
              <a:chExt cx="1954200" cy="2861863"/>
            </a:xfrm>
          </p:grpSpPr>
          <p:cxnSp>
            <p:nvCxnSpPr>
              <p:cNvPr id="109" name="Google Shape;109;p13"/>
              <p:cNvCxnSpPr/>
              <p:nvPr/>
            </p:nvCxnSpPr>
            <p:spPr>
              <a:xfrm>
                <a:off x="563075" y="2497450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0" name="Google Shape;110;p13"/>
              <p:cNvCxnSpPr/>
              <p:nvPr/>
            </p:nvCxnSpPr>
            <p:spPr>
              <a:xfrm>
                <a:off x="563075" y="2908175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1" name="Google Shape;111;p13"/>
              <p:cNvCxnSpPr/>
              <p:nvPr/>
            </p:nvCxnSpPr>
            <p:spPr>
              <a:xfrm>
                <a:off x="563075" y="3315588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2" name="Google Shape;112;p13"/>
              <p:cNvCxnSpPr/>
              <p:nvPr/>
            </p:nvCxnSpPr>
            <p:spPr>
              <a:xfrm>
                <a:off x="563075" y="3726325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3" name="Google Shape;113;p13"/>
              <p:cNvCxnSpPr/>
              <p:nvPr/>
            </p:nvCxnSpPr>
            <p:spPr>
              <a:xfrm>
                <a:off x="563075" y="4137050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4" name="Google Shape;114;p13"/>
              <p:cNvCxnSpPr/>
              <p:nvPr/>
            </p:nvCxnSpPr>
            <p:spPr>
              <a:xfrm>
                <a:off x="563075" y="4544463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5" name="Google Shape;115;p13"/>
              <p:cNvCxnSpPr/>
              <p:nvPr/>
            </p:nvCxnSpPr>
            <p:spPr>
              <a:xfrm>
                <a:off x="563075" y="4951888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6" name="Google Shape;116;p13"/>
              <p:cNvCxnSpPr/>
              <p:nvPr/>
            </p:nvCxnSpPr>
            <p:spPr>
              <a:xfrm>
                <a:off x="563075" y="5359313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17" name="Google Shape;117;p13"/>
            <p:cNvGrpSpPr/>
            <p:nvPr/>
          </p:nvGrpSpPr>
          <p:grpSpPr>
            <a:xfrm>
              <a:off x="566400" y="2196025"/>
              <a:ext cx="215400" cy="3484688"/>
              <a:chOff x="566400" y="2196025"/>
              <a:chExt cx="215400" cy="3484688"/>
            </a:xfrm>
          </p:grpSpPr>
          <p:grpSp>
            <p:nvGrpSpPr>
              <p:cNvPr id="118" name="Google Shape;118;p13"/>
              <p:cNvGrpSpPr/>
              <p:nvPr/>
            </p:nvGrpSpPr>
            <p:grpSpPr>
              <a:xfrm>
                <a:off x="566400" y="2196025"/>
                <a:ext cx="215400" cy="215400"/>
                <a:chOff x="566400" y="2196025"/>
                <a:chExt cx="215400" cy="215400"/>
              </a:xfrm>
            </p:grpSpPr>
            <p:sp>
              <p:nvSpPr>
                <p:cNvPr id="119" name="Google Shape;119;p13"/>
                <p:cNvSpPr/>
                <p:nvPr/>
              </p:nvSpPr>
              <p:spPr>
                <a:xfrm>
                  <a:off x="566400" y="2196025"/>
                  <a:ext cx="215400" cy="2154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F3CED5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120" name="Google Shape;120;p13"/>
                <p:cNvPicPr preferRelativeResize="0"/>
                <p:nvPr/>
              </p:nvPicPr>
              <p:blipFill>
                <a:blip r:embed="rId11">
                  <a:alphaModFix/>
                </a:blip>
                <a:stretch>
                  <a:fillRect/>
                </a:stretch>
              </p:blipFill>
              <p:spPr>
                <a:xfrm>
                  <a:off x="579813" y="2213844"/>
                  <a:ext cx="182000" cy="1731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21" name="Google Shape;121;p13"/>
              <p:cNvGrpSpPr/>
              <p:nvPr/>
            </p:nvGrpSpPr>
            <p:grpSpPr>
              <a:xfrm>
                <a:off x="566400" y="2606750"/>
                <a:ext cx="215400" cy="215400"/>
                <a:chOff x="566400" y="2196025"/>
                <a:chExt cx="215400" cy="215400"/>
              </a:xfrm>
            </p:grpSpPr>
            <p:sp>
              <p:nvSpPr>
                <p:cNvPr id="122" name="Google Shape;122;p13"/>
                <p:cNvSpPr/>
                <p:nvPr/>
              </p:nvSpPr>
              <p:spPr>
                <a:xfrm>
                  <a:off x="566400" y="2196025"/>
                  <a:ext cx="215400" cy="2154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F3CED5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123" name="Google Shape;123;p13"/>
                <p:cNvPicPr preferRelativeResize="0"/>
                <p:nvPr/>
              </p:nvPicPr>
              <p:blipFill>
                <a:blip r:embed="rId11">
                  <a:alphaModFix/>
                </a:blip>
                <a:stretch>
                  <a:fillRect/>
                </a:stretch>
              </p:blipFill>
              <p:spPr>
                <a:xfrm>
                  <a:off x="579813" y="2213844"/>
                  <a:ext cx="182000" cy="1731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sp>
            <p:nvSpPr>
              <p:cNvPr id="124" name="Google Shape;124;p13"/>
              <p:cNvSpPr/>
              <p:nvPr/>
            </p:nvSpPr>
            <p:spPr>
              <a:xfrm>
                <a:off x="566400" y="3014163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" name="Google Shape;125;p13"/>
              <p:cNvSpPr/>
              <p:nvPr/>
            </p:nvSpPr>
            <p:spPr>
              <a:xfrm>
                <a:off x="566400" y="3424900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" name="Google Shape;126;p13"/>
              <p:cNvSpPr/>
              <p:nvPr/>
            </p:nvSpPr>
            <p:spPr>
              <a:xfrm>
                <a:off x="566400" y="3835625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" name="Google Shape;127;p13"/>
              <p:cNvSpPr/>
              <p:nvPr/>
            </p:nvSpPr>
            <p:spPr>
              <a:xfrm>
                <a:off x="566400" y="4243038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" name="Google Shape;128;p13"/>
              <p:cNvSpPr/>
              <p:nvPr/>
            </p:nvSpPr>
            <p:spPr>
              <a:xfrm>
                <a:off x="566400" y="4650463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" name="Google Shape;129;p13"/>
              <p:cNvSpPr/>
              <p:nvPr/>
            </p:nvSpPr>
            <p:spPr>
              <a:xfrm>
                <a:off x="566400" y="5057888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" name="Google Shape;130;p13"/>
              <p:cNvSpPr/>
              <p:nvPr/>
            </p:nvSpPr>
            <p:spPr>
              <a:xfrm>
                <a:off x="566400" y="5465313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31" name="Google Shape;131;p13"/>
          <p:cNvGrpSpPr/>
          <p:nvPr/>
        </p:nvGrpSpPr>
        <p:grpSpPr>
          <a:xfrm>
            <a:off x="463725" y="5968700"/>
            <a:ext cx="2119800" cy="4266300"/>
            <a:chOff x="463725" y="5968700"/>
            <a:chExt cx="2119800" cy="4266300"/>
          </a:xfrm>
        </p:grpSpPr>
        <p:sp>
          <p:nvSpPr>
            <p:cNvPr id="132" name="Google Shape;132;p13"/>
            <p:cNvSpPr/>
            <p:nvPr/>
          </p:nvSpPr>
          <p:spPr>
            <a:xfrm>
              <a:off x="463725" y="5968700"/>
              <a:ext cx="2119800" cy="4266300"/>
            </a:xfrm>
            <a:prstGeom prst="roundRect">
              <a:avLst>
                <a:gd fmla="val 4062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3"/>
            <p:cNvSpPr txBox="1"/>
            <p:nvPr/>
          </p:nvSpPr>
          <p:spPr>
            <a:xfrm>
              <a:off x="728625" y="6048175"/>
              <a:ext cx="15900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rgbClr val="5ACCCC"/>
                  </a:solidFill>
                  <a:latin typeface="Satisfy"/>
                  <a:ea typeface="Satisfy"/>
                  <a:cs typeface="Satisfy"/>
                  <a:sym typeface="Satisfy"/>
                </a:rPr>
                <a:t>Spices</a:t>
              </a:r>
              <a:endParaRPr sz="2400">
                <a:solidFill>
                  <a:srgbClr val="5ACCCC"/>
                </a:solidFill>
                <a:latin typeface="Satisfy"/>
                <a:ea typeface="Satisfy"/>
                <a:cs typeface="Satisfy"/>
                <a:sym typeface="Satisfy"/>
              </a:endParaRPr>
            </a:p>
          </p:txBody>
        </p:sp>
        <p:cxnSp>
          <p:nvCxnSpPr>
            <p:cNvPr id="134" name="Google Shape;134;p13"/>
            <p:cNvCxnSpPr/>
            <p:nvPr/>
          </p:nvCxnSpPr>
          <p:spPr>
            <a:xfrm>
              <a:off x="510100" y="6498650"/>
              <a:ext cx="2027100" cy="0"/>
            </a:xfrm>
            <a:prstGeom prst="straightConnector1">
              <a:avLst/>
            </a:prstGeom>
            <a:noFill/>
            <a:ln cap="flat" cmpd="sng" w="19050">
              <a:solidFill>
                <a:srgbClr val="F3CED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5" name="Google Shape;135;p13"/>
            <p:cNvSpPr txBox="1"/>
            <p:nvPr/>
          </p:nvSpPr>
          <p:spPr>
            <a:xfrm>
              <a:off x="874360" y="6571538"/>
              <a:ext cx="1590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635258"/>
                  </a:solidFill>
                  <a:latin typeface="Caveat"/>
                  <a:ea typeface="Caveat"/>
                  <a:cs typeface="Caveat"/>
                  <a:sym typeface="Caveat"/>
                </a:rPr>
                <a:t>paprika</a:t>
              </a:r>
              <a:endParaRPr b="1" sz="1600">
                <a:solidFill>
                  <a:srgbClr val="635258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36" name="Google Shape;136;p13"/>
            <p:cNvSpPr txBox="1"/>
            <p:nvPr/>
          </p:nvSpPr>
          <p:spPr>
            <a:xfrm>
              <a:off x="874360" y="6982263"/>
              <a:ext cx="1590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635258"/>
                  </a:solidFill>
                  <a:latin typeface="Caveat"/>
                  <a:ea typeface="Caveat"/>
                  <a:cs typeface="Caveat"/>
                  <a:sym typeface="Caveat"/>
                </a:rPr>
                <a:t>cumin</a:t>
              </a:r>
              <a:endParaRPr b="1" sz="1600">
                <a:solidFill>
                  <a:srgbClr val="635258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37" name="Google Shape;137;p13"/>
            <p:cNvSpPr txBox="1"/>
            <p:nvPr/>
          </p:nvSpPr>
          <p:spPr>
            <a:xfrm>
              <a:off x="874360" y="7389675"/>
              <a:ext cx="1590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635258"/>
                  </a:solidFill>
                  <a:latin typeface="Caveat"/>
                  <a:ea typeface="Caveat"/>
                  <a:cs typeface="Caveat"/>
                  <a:sym typeface="Caveat"/>
                </a:rPr>
                <a:t>lemon juice</a:t>
              </a:r>
              <a:endParaRPr b="1" sz="1600">
                <a:solidFill>
                  <a:srgbClr val="635258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38" name="Google Shape;138;p13"/>
            <p:cNvSpPr txBox="1"/>
            <p:nvPr/>
          </p:nvSpPr>
          <p:spPr>
            <a:xfrm>
              <a:off x="874360" y="7800413"/>
              <a:ext cx="1590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635258"/>
                  </a:solidFill>
                  <a:latin typeface="Caveat"/>
                  <a:ea typeface="Caveat"/>
                  <a:cs typeface="Caveat"/>
                  <a:sym typeface="Caveat"/>
                </a:rPr>
                <a:t>butter</a:t>
              </a:r>
              <a:endParaRPr b="1" sz="1600">
                <a:solidFill>
                  <a:srgbClr val="635258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39" name="Google Shape;139;p13"/>
            <p:cNvSpPr txBox="1"/>
            <p:nvPr/>
          </p:nvSpPr>
          <p:spPr>
            <a:xfrm>
              <a:off x="874360" y="8211138"/>
              <a:ext cx="1590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635258"/>
                  </a:solidFill>
                  <a:latin typeface="Caveat"/>
                  <a:ea typeface="Caveat"/>
                  <a:cs typeface="Caveat"/>
                  <a:sym typeface="Caveat"/>
                </a:rPr>
                <a:t>pepper</a:t>
              </a:r>
              <a:endParaRPr b="1" sz="1600">
                <a:solidFill>
                  <a:srgbClr val="635258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grpSp>
          <p:nvGrpSpPr>
            <p:cNvPr id="140" name="Google Shape;140;p13"/>
            <p:cNvGrpSpPr/>
            <p:nvPr/>
          </p:nvGrpSpPr>
          <p:grpSpPr>
            <a:xfrm>
              <a:off x="563075" y="6909375"/>
              <a:ext cx="1954200" cy="2861863"/>
              <a:chOff x="563075" y="2497450"/>
              <a:chExt cx="1954200" cy="2861863"/>
            </a:xfrm>
          </p:grpSpPr>
          <p:cxnSp>
            <p:nvCxnSpPr>
              <p:cNvPr id="141" name="Google Shape;141;p13"/>
              <p:cNvCxnSpPr/>
              <p:nvPr/>
            </p:nvCxnSpPr>
            <p:spPr>
              <a:xfrm>
                <a:off x="563075" y="2497450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2" name="Google Shape;142;p13"/>
              <p:cNvCxnSpPr/>
              <p:nvPr/>
            </p:nvCxnSpPr>
            <p:spPr>
              <a:xfrm>
                <a:off x="563075" y="2908175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3" name="Google Shape;143;p13"/>
              <p:cNvCxnSpPr/>
              <p:nvPr/>
            </p:nvCxnSpPr>
            <p:spPr>
              <a:xfrm>
                <a:off x="563075" y="3315588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4" name="Google Shape;144;p13"/>
              <p:cNvCxnSpPr/>
              <p:nvPr/>
            </p:nvCxnSpPr>
            <p:spPr>
              <a:xfrm>
                <a:off x="563075" y="3726325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5" name="Google Shape;145;p13"/>
              <p:cNvCxnSpPr/>
              <p:nvPr/>
            </p:nvCxnSpPr>
            <p:spPr>
              <a:xfrm>
                <a:off x="563075" y="4137050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6" name="Google Shape;146;p13"/>
              <p:cNvCxnSpPr/>
              <p:nvPr/>
            </p:nvCxnSpPr>
            <p:spPr>
              <a:xfrm>
                <a:off x="563075" y="4544463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7" name="Google Shape;147;p13"/>
              <p:cNvCxnSpPr/>
              <p:nvPr/>
            </p:nvCxnSpPr>
            <p:spPr>
              <a:xfrm>
                <a:off x="563075" y="4951888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8" name="Google Shape;148;p13"/>
              <p:cNvCxnSpPr/>
              <p:nvPr/>
            </p:nvCxnSpPr>
            <p:spPr>
              <a:xfrm>
                <a:off x="563075" y="5359313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pic>
          <p:nvPicPr>
            <p:cNvPr id="149" name="Google Shape;149;p13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579813" y="6625769"/>
              <a:ext cx="182000" cy="173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0" name="Google Shape;150;p13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579813" y="7036494"/>
              <a:ext cx="182000" cy="173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1" name="Google Shape;151;p13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579813" y="7443907"/>
              <a:ext cx="182000" cy="1731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52" name="Google Shape;152;p13"/>
            <p:cNvGrpSpPr/>
            <p:nvPr/>
          </p:nvGrpSpPr>
          <p:grpSpPr>
            <a:xfrm>
              <a:off x="566400" y="6607950"/>
              <a:ext cx="215400" cy="3484688"/>
              <a:chOff x="566400" y="6607950"/>
              <a:chExt cx="215400" cy="3484688"/>
            </a:xfrm>
          </p:grpSpPr>
          <p:sp>
            <p:nvSpPr>
              <p:cNvPr id="153" name="Google Shape;153;p13"/>
              <p:cNvSpPr/>
              <p:nvPr/>
            </p:nvSpPr>
            <p:spPr>
              <a:xfrm>
                <a:off x="566400" y="6607950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" name="Google Shape;154;p13"/>
              <p:cNvSpPr/>
              <p:nvPr/>
            </p:nvSpPr>
            <p:spPr>
              <a:xfrm>
                <a:off x="566400" y="7018675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" name="Google Shape;155;p13"/>
              <p:cNvSpPr/>
              <p:nvPr/>
            </p:nvSpPr>
            <p:spPr>
              <a:xfrm>
                <a:off x="566400" y="7426088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3"/>
              <p:cNvSpPr/>
              <p:nvPr/>
            </p:nvSpPr>
            <p:spPr>
              <a:xfrm>
                <a:off x="566400" y="7836825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3"/>
              <p:cNvSpPr/>
              <p:nvPr/>
            </p:nvSpPr>
            <p:spPr>
              <a:xfrm>
                <a:off x="566400" y="8247550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3"/>
              <p:cNvSpPr/>
              <p:nvPr/>
            </p:nvSpPr>
            <p:spPr>
              <a:xfrm>
                <a:off x="566400" y="8654963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9" name="Google Shape;159;p13"/>
              <p:cNvSpPr/>
              <p:nvPr/>
            </p:nvSpPr>
            <p:spPr>
              <a:xfrm>
                <a:off x="566400" y="9062388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0" name="Google Shape;160;p13"/>
              <p:cNvSpPr/>
              <p:nvPr/>
            </p:nvSpPr>
            <p:spPr>
              <a:xfrm>
                <a:off x="566400" y="9469813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3"/>
              <p:cNvSpPr/>
              <p:nvPr/>
            </p:nvSpPr>
            <p:spPr>
              <a:xfrm>
                <a:off x="566400" y="9877238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62" name="Google Shape;162;p13"/>
          <p:cNvGrpSpPr/>
          <p:nvPr/>
        </p:nvGrpSpPr>
        <p:grpSpPr>
          <a:xfrm>
            <a:off x="2720100" y="5968700"/>
            <a:ext cx="2119800" cy="4266300"/>
            <a:chOff x="2720100" y="5968700"/>
            <a:chExt cx="2119800" cy="4266300"/>
          </a:xfrm>
        </p:grpSpPr>
        <p:sp>
          <p:nvSpPr>
            <p:cNvPr id="163" name="Google Shape;163;p13"/>
            <p:cNvSpPr/>
            <p:nvPr/>
          </p:nvSpPr>
          <p:spPr>
            <a:xfrm>
              <a:off x="2720100" y="5968700"/>
              <a:ext cx="2119800" cy="4266300"/>
            </a:xfrm>
            <a:prstGeom prst="roundRect">
              <a:avLst>
                <a:gd fmla="val 4062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13"/>
            <p:cNvSpPr txBox="1"/>
            <p:nvPr/>
          </p:nvSpPr>
          <p:spPr>
            <a:xfrm>
              <a:off x="2985000" y="6048175"/>
              <a:ext cx="15900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rgbClr val="5ACCCC"/>
                  </a:solidFill>
                  <a:latin typeface="Satisfy"/>
                  <a:ea typeface="Satisfy"/>
                  <a:cs typeface="Satisfy"/>
                  <a:sym typeface="Satisfy"/>
                </a:rPr>
                <a:t>Sweets</a:t>
              </a:r>
              <a:endParaRPr sz="2400">
                <a:solidFill>
                  <a:srgbClr val="5ACCCC"/>
                </a:solidFill>
                <a:latin typeface="Satisfy"/>
                <a:ea typeface="Satisfy"/>
                <a:cs typeface="Satisfy"/>
                <a:sym typeface="Satisfy"/>
              </a:endParaRPr>
            </a:p>
          </p:txBody>
        </p:sp>
        <p:cxnSp>
          <p:nvCxnSpPr>
            <p:cNvPr id="165" name="Google Shape;165;p13"/>
            <p:cNvCxnSpPr/>
            <p:nvPr/>
          </p:nvCxnSpPr>
          <p:spPr>
            <a:xfrm>
              <a:off x="2766475" y="6498650"/>
              <a:ext cx="2027100" cy="0"/>
            </a:xfrm>
            <a:prstGeom prst="straightConnector1">
              <a:avLst/>
            </a:prstGeom>
            <a:noFill/>
            <a:ln cap="flat" cmpd="sng" w="19050">
              <a:solidFill>
                <a:srgbClr val="F3CED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66" name="Google Shape;166;p13"/>
            <p:cNvSpPr txBox="1"/>
            <p:nvPr/>
          </p:nvSpPr>
          <p:spPr>
            <a:xfrm>
              <a:off x="3130735" y="6571538"/>
              <a:ext cx="1590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635258"/>
                  </a:solidFill>
                  <a:latin typeface="Caveat"/>
                  <a:ea typeface="Caveat"/>
                  <a:cs typeface="Caveat"/>
                  <a:sym typeface="Caveat"/>
                </a:rPr>
                <a:t>marshmallow</a:t>
              </a:r>
              <a:endParaRPr b="1" sz="1600">
                <a:solidFill>
                  <a:srgbClr val="635258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67" name="Google Shape;167;p13"/>
            <p:cNvSpPr txBox="1"/>
            <p:nvPr/>
          </p:nvSpPr>
          <p:spPr>
            <a:xfrm>
              <a:off x="3130735" y="6982263"/>
              <a:ext cx="1590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635258"/>
                  </a:solidFill>
                  <a:latin typeface="Caveat"/>
                  <a:ea typeface="Caveat"/>
                  <a:cs typeface="Caveat"/>
                  <a:sym typeface="Caveat"/>
                </a:rPr>
                <a:t>chocolate</a:t>
              </a:r>
              <a:endParaRPr b="1" sz="1600">
                <a:solidFill>
                  <a:srgbClr val="635258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68" name="Google Shape;168;p13"/>
            <p:cNvSpPr txBox="1"/>
            <p:nvPr/>
          </p:nvSpPr>
          <p:spPr>
            <a:xfrm>
              <a:off x="3130735" y="7389675"/>
              <a:ext cx="1590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635258"/>
                  </a:solidFill>
                  <a:latin typeface="Caveat"/>
                  <a:ea typeface="Caveat"/>
                  <a:cs typeface="Caveat"/>
                  <a:sym typeface="Caveat"/>
                </a:rPr>
                <a:t>cranberry sauce</a:t>
              </a:r>
              <a:endParaRPr b="1" sz="1600">
                <a:solidFill>
                  <a:srgbClr val="635258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grpSp>
          <p:nvGrpSpPr>
            <p:cNvPr id="169" name="Google Shape;169;p13"/>
            <p:cNvGrpSpPr/>
            <p:nvPr/>
          </p:nvGrpSpPr>
          <p:grpSpPr>
            <a:xfrm>
              <a:off x="2819450" y="6909375"/>
              <a:ext cx="1954200" cy="2861863"/>
              <a:chOff x="563075" y="2497450"/>
              <a:chExt cx="1954200" cy="2861863"/>
            </a:xfrm>
          </p:grpSpPr>
          <p:cxnSp>
            <p:nvCxnSpPr>
              <p:cNvPr id="170" name="Google Shape;170;p13"/>
              <p:cNvCxnSpPr/>
              <p:nvPr/>
            </p:nvCxnSpPr>
            <p:spPr>
              <a:xfrm>
                <a:off x="563075" y="2497450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1" name="Google Shape;171;p13"/>
              <p:cNvCxnSpPr/>
              <p:nvPr/>
            </p:nvCxnSpPr>
            <p:spPr>
              <a:xfrm>
                <a:off x="563075" y="2908175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2" name="Google Shape;172;p13"/>
              <p:cNvCxnSpPr/>
              <p:nvPr/>
            </p:nvCxnSpPr>
            <p:spPr>
              <a:xfrm>
                <a:off x="563075" y="3315588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3" name="Google Shape;173;p13"/>
              <p:cNvCxnSpPr/>
              <p:nvPr/>
            </p:nvCxnSpPr>
            <p:spPr>
              <a:xfrm>
                <a:off x="563075" y="3726325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4" name="Google Shape;174;p13"/>
              <p:cNvCxnSpPr/>
              <p:nvPr/>
            </p:nvCxnSpPr>
            <p:spPr>
              <a:xfrm>
                <a:off x="563075" y="4137050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5" name="Google Shape;175;p13"/>
              <p:cNvCxnSpPr/>
              <p:nvPr/>
            </p:nvCxnSpPr>
            <p:spPr>
              <a:xfrm>
                <a:off x="563075" y="4544463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6" name="Google Shape;176;p13"/>
              <p:cNvCxnSpPr/>
              <p:nvPr/>
            </p:nvCxnSpPr>
            <p:spPr>
              <a:xfrm>
                <a:off x="563075" y="4951888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7" name="Google Shape;177;p13"/>
              <p:cNvCxnSpPr/>
              <p:nvPr/>
            </p:nvCxnSpPr>
            <p:spPr>
              <a:xfrm>
                <a:off x="563075" y="5359313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pic>
          <p:nvPicPr>
            <p:cNvPr id="178" name="Google Shape;178;p13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2836188" y="6625769"/>
              <a:ext cx="182000" cy="173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9" name="Google Shape;179;p13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2836188" y="7036494"/>
              <a:ext cx="182000" cy="1731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80" name="Google Shape;180;p13"/>
            <p:cNvGrpSpPr/>
            <p:nvPr/>
          </p:nvGrpSpPr>
          <p:grpSpPr>
            <a:xfrm>
              <a:off x="2822775" y="6607950"/>
              <a:ext cx="215400" cy="3484688"/>
              <a:chOff x="2822775" y="6607950"/>
              <a:chExt cx="215400" cy="3484688"/>
            </a:xfrm>
          </p:grpSpPr>
          <p:sp>
            <p:nvSpPr>
              <p:cNvPr id="181" name="Google Shape;181;p13"/>
              <p:cNvSpPr/>
              <p:nvPr/>
            </p:nvSpPr>
            <p:spPr>
              <a:xfrm>
                <a:off x="2822775" y="6607950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3"/>
              <p:cNvSpPr/>
              <p:nvPr/>
            </p:nvSpPr>
            <p:spPr>
              <a:xfrm>
                <a:off x="2822775" y="7018675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3"/>
              <p:cNvSpPr/>
              <p:nvPr/>
            </p:nvSpPr>
            <p:spPr>
              <a:xfrm>
                <a:off x="2822775" y="7426088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4" name="Google Shape;184;p13"/>
              <p:cNvSpPr/>
              <p:nvPr/>
            </p:nvSpPr>
            <p:spPr>
              <a:xfrm>
                <a:off x="2822775" y="7836825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5" name="Google Shape;185;p13"/>
              <p:cNvSpPr/>
              <p:nvPr/>
            </p:nvSpPr>
            <p:spPr>
              <a:xfrm>
                <a:off x="2822775" y="8247550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3"/>
              <p:cNvSpPr/>
              <p:nvPr/>
            </p:nvSpPr>
            <p:spPr>
              <a:xfrm>
                <a:off x="2822775" y="8654963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3"/>
              <p:cNvSpPr/>
              <p:nvPr/>
            </p:nvSpPr>
            <p:spPr>
              <a:xfrm>
                <a:off x="2822775" y="9062388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3"/>
              <p:cNvSpPr/>
              <p:nvPr/>
            </p:nvSpPr>
            <p:spPr>
              <a:xfrm>
                <a:off x="2822775" y="9469813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9" name="Google Shape;189;p13"/>
              <p:cNvSpPr/>
              <p:nvPr/>
            </p:nvSpPr>
            <p:spPr>
              <a:xfrm>
                <a:off x="2822775" y="9877238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90" name="Google Shape;190;p13"/>
          <p:cNvGrpSpPr/>
          <p:nvPr/>
        </p:nvGrpSpPr>
        <p:grpSpPr>
          <a:xfrm>
            <a:off x="4976475" y="5968700"/>
            <a:ext cx="2119800" cy="4266300"/>
            <a:chOff x="4976475" y="5968700"/>
            <a:chExt cx="2119800" cy="4266300"/>
          </a:xfrm>
        </p:grpSpPr>
        <p:sp>
          <p:nvSpPr>
            <p:cNvPr id="191" name="Google Shape;191;p13"/>
            <p:cNvSpPr txBox="1"/>
            <p:nvPr/>
          </p:nvSpPr>
          <p:spPr>
            <a:xfrm>
              <a:off x="5387110" y="8232088"/>
              <a:ext cx="1590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635258"/>
                  </a:solidFill>
                  <a:latin typeface="Caveat"/>
                  <a:ea typeface="Caveat"/>
                  <a:cs typeface="Caveat"/>
                  <a:sym typeface="Caveat"/>
                </a:rPr>
                <a:t>carbonated drinks</a:t>
              </a:r>
              <a:endParaRPr b="1" sz="1600">
                <a:solidFill>
                  <a:srgbClr val="635258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92" name="Google Shape;192;p13"/>
            <p:cNvSpPr/>
            <p:nvPr/>
          </p:nvSpPr>
          <p:spPr>
            <a:xfrm>
              <a:off x="4976475" y="5968700"/>
              <a:ext cx="2119800" cy="4266300"/>
            </a:xfrm>
            <a:prstGeom prst="roundRect">
              <a:avLst>
                <a:gd fmla="val 4062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13"/>
            <p:cNvSpPr txBox="1"/>
            <p:nvPr/>
          </p:nvSpPr>
          <p:spPr>
            <a:xfrm>
              <a:off x="5241375" y="6048175"/>
              <a:ext cx="15900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rgbClr val="5ACCCC"/>
                  </a:solidFill>
                  <a:latin typeface="Satisfy"/>
                  <a:ea typeface="Satisfy"/>
                  <a:cs typeface="Satisfy"/>
                  <a:sym typeface="Satisfy"/>
                </a:rPr>
                <a:t>Other</a:t>
              </a:r>
              <a:endParaRPr sz="2400">
                <a:solidFill>
                  <a:srgbClr val="5ACCCC"/>
                </a:solidFill>
                <a:latin typeface="Satisfy"/>
                <a:ea typeface="Satisfy"/>
                <a:cs typeface="Satisfy"/>
                <a:sym typeface="Satisfy"/>
              </a:endParaRPr>
            </a:p>
          </p:txBody>
        </p:sp>
        <p:cxnSp>
          <p:nvCxnSpPr>
            <p:cNvPr id="194" name="Google Shape;194;p13"/>
            <p:cNvCxnSpPr/>
            <p:nvPr/>
          </p:nvCxnSpPr>
          <p:spPr>
            <a:xfrm>
              <a:off x="5022850" y="6498650"/>
              <a:ext cx="2027100" cy="0"/>
            </a:xfrm>
            <a:prstGeom prst="straightConnector1">
              <a:avLst/>
            </a:prstGeom>
            <a:noFill/>
            <a:ln cap="flat" cmpd="sng" w="19050">
              <a:solidFill>
                <a:srgbClr val="F3CED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95" name="Google Shape;195;p13"/>
            <p:cNvSpPr txBox="1"/>
            <p:nvPr/>
          </p:nvSpPr>
          <p:spPr>
            <a:xfrm>
              <a:off x="5387110" y="6571538"/>
              <a:ext cx="1590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635258"/>
                  </a:solidFill>
                  <a:latin typeface="Caveat"/>
                  <a:ea typeface="Caveat"/>
                  <a:cs typeface="Caveat"/>
                  <a:sym typeface="Caveat"/>
                </a:rPr>
                <a:t>orange juice</a:t>
              </a:r>
              <a:endParaRPr b="1" sz="1600">
                <a:solidFill>
                  <a:srgbClr val="635258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96" name="Google Shape;196;p13"/>
            <p:cNvSpPr txBox="1"/>
            <p:nvPr/>
          </p:nvSpPr>
          <p:spPr>
            <a:xfrm>
              <a:off x="5387110" y="6982263"/>
              <a:ext cx="1590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635258"/>
                  </a:solidFill>
                  <a:latin typeface="Caveat"/>
                  <a:ea typeface="Caveat"/>
                  <a:cs typeface="Caveat"/>
                  <a:sym typeface="Caveat"/>
                </a:rPr>
                <a:t>water</a:t>
              </a:r>
              <a:endParaRPr b="1" sz="1600">
                <a:solidFill>
                  <a:srgbClr val="635258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97" name="Google Shape;197;p13"/>
            <p:cNvSpPr txBox="1"/>
            <p:nvPr/>
          </p:nvSpPr>
          <p:spPr>
            <a:xfrm>
              <a:off x="5387110" y="7389675"/>
              <a:ext cx="1590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635258"/>
                  </a:solidFill>
                  <a:latin typeface="Caveat"/>
                  <a:ea typeface="Caveat"/>
                  <a:cs typeface="Caveat"/>
                  <a:sym typeface="Caveat"/>
                </a:rPr>
                <a:t>juice</a:t>
              </a:r>
              <a:endParaRPr b="1" sz="1600">
                <a:solidFill>
                  <a:srgbClr val="635258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98" name="Google Shape;198;p13"/>
            <p:cNvSpPr txBox="1"/>
            <p:nvPr/>
          </p:nvSpPr>
          <p:spPr>
            <a:xfrm>
              <a:off x="5387110" y="7800413"/>
              <a:ext cx="1590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635258"/>
                  </a:solidFill>
                  <a:latin typeface="Caveat"/>
                  <a:ea typeface="Caveat"/>
                  <a:cs typeface="Caveat"/>
                  <a:sym typeface="Caveat"/>
                </a:rPr>
                <a:t>eggnog</a:t>
              </a:r>
              <a:endParaRPr b="1" sz="1600">
                <a:solidFill>
                  <a:srgbClr val="635258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grpSp>
          <p:nvGrpSpPr>
            <p:cNvPr id="199" name="Google Shape;199;p13"/>
            <p:cNvGrpSpPr/>
            <p:nvPr/>
          </p:nvGrpSpPr>
          <p:grpSpPr>
            <a:xfrm>
              <a:off x="5075825" y="6909375"/>
              <a:ext cx="1954200" cy="2861863"/>
              <a:chOff x="563075" y="2497450"/>
              <a:chExt cx="1954200" cy="2861863"/>
            </a:xfrm>
          </p:grpSpPr>
          <p:cxnSp>
            <p:nvCxnSpPr>
              <p:cNvPr id="200" name="Google Shape;200;p13"/>
              <p:cNvCxnSpPr/>
              <p:nvPr/>
            </p:nvCxnSpPr>
            <p:spPr>
              <a:xfrm>
                <a:off x="563075" y="2497450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1" name="Google Shape;201;p13"/>
              <p:cNvCxnSpPr/>
              <p:nvPr/>
            </p:nvCxnSpPr>
            <p:spPr>
              <a:xfrm>
                <a:off x="563075" y="2908175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2" name="Google Shape;202;p13"/>
              <p:cNvCxnSpPr/>
              <p:nvPr/>
            </p:nvCxnSpPr>
            <p:spPr>
              <a:xfrm>
                <a:off x="563075" y="3315588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3" name="Google Shape;203;p13"/>
              <p:cNvCxnSpPr/>
              <p:nvPr/>
            </p:nvCxnSpPr>
            <p:spPr>
              <a:xfrm>
                <a:off x="563075" y="3726325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4" name="Google Shape;204;p13"/>
              <p:cNvCxnSpPr/>
              <p:nvPr/>
            </p:nvCxnSpPr>
            <p:spPr>
              <a:xfrm>
                <a:off x="563075" y="4137050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5" name="Google Shape;205;p13"/>
              <p:cNvCxnSpPr/>
              <p:nvPr/>
            </p:nvCxnSpPr>
            <p:spPr>
              <a:xfrm>
                <a:off x="563075" y="4544463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6" name="Google Shape;206;p13"/>
              <p:cNvCxnSpPr/>
              <p:nvPr/>
            </p:nvCxnSpPr>
            <p:spPr>
              <a:xfrm>
                <a:off x="563075" y="4951888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7" name="Google Shape;207;p13"/>
              <p:cNvCxnSpPr/>
              <p:nvPr/>
            </p:nvCxnSpPr>
            <p:spPr>
              <a:xfrm>
                <a:off x="563075" y="5359313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pic>
          <p:nvPicPr>
            <p:cNvPr id="208" name="Google Shape;208;p13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5092563" y="6625769"/>
              <a:ext cx="182000" cy="173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" name="Google Shape;209;p13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5092563" y="7036494"/>
              <a:ext cx="182000" cy="1731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10" name="Google Shape;210;p13"/>
            <p:cNvGrpSpPr/>
            <p:nvPr/>
          </p:nvGrpSpPr>
          <p:grpSpPr>
            <a:xfrm>
              <a:off x="5079150" y="6607950"/>
              <a:ext cx="215400" cy="3484688"/>
              <a:chOff x="5079150" y="6607950"/>
              <a:chExt cx="215400" cy="3484688"/>
            </a:xfrm>
          </p:grpSpPr>
          <p:sp>
            <p:nvSpPr>
              <p:cNvPr id="211" name="Google Shape;211;p13"/>
              <p:cNvSpPr/>
              <p:nvPr/>
            </p:nvSpPr>
            <p:spPr>
              <a:xfrm>
                <a:off x="5079150" y="6607950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3"/>
              <p:cNvSpPr/>
              <p:nvPr/>
            </p:nvSpPr>
            <p:spPr>
              <a:xfrm>
                <a:off x="5079150" y="7018675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3"/>
              <p:cNvSpPr/>
              <p:nvPr/>
            </p:nvSpPr>
            <p:spPr>
              <a:xfrm>
                <a:off x="5079150" y="7426088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4" name="Google Shape;214;p13"/>
              <p:cNvSpPr/>
              <p:nvPr/>
            </p:nvSpPr>
            <p:spPr>
              <a:xfrm>
                <a:off x="5079150" y="7836825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5" name="Google Shape;215;p13"/>
              <p:cNvSpPr/>
              <p:nvPr/>
            </p:nvSpPr>
            <p:spPr>
              <a:xfrm>
                <a:off x="5079150" y="8247550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3"/>
              <p:cNvSpPr/>
              <p:nvPr/>
            </p:nvSpPr>
            <p:spPr>
              <a:xfrm>
                <a:off x="5079150" y="8654963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3"/>
              <p:cNvSpPr/>
              <p:nvPr/>
            </p:nvSpPr>
            <p:spPr>
              <a:xfrm>
                <a:off x="5079150" y="9062388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3"/>
              <p:cNvSpPr/>
              <p:nvPr/>
            </p:nvSpPr>
            <p:spPr>
              <a:xfrm>
                <a:off x="5079150" y="9469813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9" name="Google Shape;219;p13"/>
              <p:cNvSpPr/>
              <p:nvPr/>
            </p:nvSpPr>
            <p:spPr>
              <a:xfrm>
                <a:off x="5079150" y="9877238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pic>
          <p:nvPicPr>
            <p:cNvPr id="220" name="Google Shape;220;p13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5092563" y="7450505"/>
              <a:ext cx="182000" cy="173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21" name="Google Shape;221;p13"/>
          <p:cNvGrpSpPr/>
          <p:nvPr/>
        </p:nvGrpSpPr>
        <p:grpSpPr>
          <a:xfrm>
            <a:off x="4976475" y="1556775"/>
            <a:ext cx="2119800" cy="4266300"/>
            <a:chOff x="4976475" y="1556775"/>
            <a:chExt cx="2119800" cy="4266300"/>
          </a:xfrm>
        </p:grpSpPr>
        <p:sp>
          <p:nvSpPr>
            <p:cNvPr id="222" name="Google Shape;222;p13"/>
            <p:cNvSpPr txBox="1"/>
            <p:nvPr/>
          </p:nvSpPr>
          <p:spPr>
            <a:xfrm>
              <a:off x="5387110" y="3808525"/>
              <a:ext cx="1590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635258"/>
                  </a:solidFill>
                  <a:latin typeface="Caveat"/>
                  <a:ea typeface="Caveat"/>
                  <a:cs typeface="Caveat"/>
                  <a:sym typeface="Caveat"/>
                </a:rPr>
                <a:t>chickpeas</a:t>
              </a:r>
              <a:endParaRPr b="1" sz="1600">
                <a:solidFill>
                  <a:srgbClr val="635258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223" name="Google Shape;223;p13"/>
            <p:cNvSpPr/>
            <p:nvPr/>
          </p:nvSpPr>
          <p:spPr>
            <a:xfrm>
              <a:off x="4976475" y="1556775"/>
              <a:ext cx="2119800" cy="4266300"/>
            </a:xfrm>
            <a:prstGeom prst="roundRect">
              <a:avLst>
                <a:gd fmla="val 4062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13"/>
            <p:cNvSpPr txBox="1"/>
            <p:nvPr/>
          </p:nvSpPr>
          <p:spPr>
            <a:xfrm>
              <a:off x="5241375" y="1636250"/>
              <a:ext cx="15900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rgbClr val="5ACCCC"/>
                  </a:solidFill>
                  <a:latin typeface="Satisfy"/>
                  <a:ea typeface="Satisfy"/>
                  <a:cs typeface="Satisfy"/>
                  <a:sym typeface="Satisfy"/>
                </a:rPr>
                <a:t>Pantry</a:t>
              </a:r>
              <a:endParaRPr sz="2400">
                <a:solidFill>
                  <a:srgbClr val="5ACCCC"/>
                </a:solidFill>
                <a:latin typeface="Satisfy"/>
                <a:ea typeface="Satisfy"/>
                <a:cs typeface="Satisfy"/>
                <a:sym typeface="Satisfy"/>
              </a:endParaRPr>
            </a:p>
          </p:txBody>
        </p:sp>
        <p:cxnSp>
          <p:nvCxnSpPr>
            <p:cNvPr id="225" name="Google Shape;225;p13"/>
            <p:cNvCxnSpPr/>
            <p:nvPr/>
          </p:nvCxnSpPr>
          <p:spPr>
            <a:xfrm>
              <a:off x="5022850" y="2086725"/>
              <a:ext cx="2027100" cy="0"/>
            </a:xfrm>
            <a:prstGeom prst="straightConnector1">
              <a:avLst/>
            </a:prstGeom>
            <a:noFill/>
            <a:ln cap="flat" cmpd="sng" w="19050">
              <a:solidFill>
                <a:srgbClr val="F3CED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26" name="Google Shape;226;p13"/>
            <p:cNvSpPr txBox="1"/>
            <p:nvPr/>
          </p:nvSpPr>
          <p:spPr>
            <a:xfrm>
              <a:off x="5387110" y="2159613"/>
              <a:ext cx="1590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635258"/>
                  </a:solidFill>
                  <a:latin typeface="Caveat"/>
                  <a:ea typeface="Caveat"/>
                  <a:cs typeface="Caveat"/>
                  <a:sym typeface="Caveat"/>
                </a:rPr>
                <a:t>brown sugar</a:t>
              </a:r>
              <a:endParaRPr b="1" sz="1600">
                <a:solidFill>
                  <a:srgbClr val="635258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227" name="Google Shape;227;p13"/>
            <p:cNvSpPr txBox="1"/>
            <p:nvPr/>
          </p:nvSpPr>
          <p:spPr>
            <a:xfrm>
              <a:off x="5387110" y="2570338"/>
              <a:ext cx="1590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635258"/>
                  </a:solidFill>
                  <a:latin typeface="Caveat"/>
                  <a:ea typeface="Caveat"/>
                  <a:cs typeface="Caveat"/>
                  <a:sym typeface="Caveat"/>
                </a:rPr>
                <a:t>ginger</a:t>
              </a:r>
              <a:endParaRPr b="1" sz="1600">
                <a:solidFill>
                  <a:srgbClr val="635258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228" name="Google Shape;228;p13"/>
            <p:cNvSpPr txBox="1"/>
            <p:nvPr/>
          </p:nvSpPr>
          <p:spPr>
            <a:xfrm>
              <a:off x="5387110" y="2977750"/>
              <a:ext cx="1590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635258"/>
                  </a:solidFill>
                  <a:latin typeface="Caveat"/>
                  <a:ea typeface="Caveat"/>
                  <a:cs typeface="Caveat"/>
                  <a:sym typeface="Caveat"/>
                </a:rPr>
                <a:t>flour</a:t>
              </a:r>
              <a:endParaRPr b="1" sz="1600">
                <a:solidFill>
                  <a:srgbClr val="635258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229" name="Google Shape;229;p13"/>
            <p:cNvSpPr txBox="1"/>
            <p:nvPr/>
          </p:nvSpPr>
          <p:spPr>
            <a:xfrm>
              <a:off x="5387110" y="3388488"/>
              <a:ext cx="1590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635258"/>
                  </a:solidFill>
                  <a:latin typeface="Caveat"/>
                  <a:ea typeface="Caveat"/>
                  <a:cs typeface="Caveat"/>
                  <a:sym typeface="Caveat"/>
                </a:rPr>
                <a:t>cinnamon</a:t>
              </a:r>
              <a:endParaRPr b="1" sz="1600">
                <a:solidFill>
                  <a:srgbClr val="635258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grpSp>
          <p:nvGrpSpPr>
            <p:cNvPr id="230" name="Google Shape;230;p13"/>
            <p:cNvGrpSpPr/>
            <p:nvPr/>
          </p:nvGrpSpPr>
          <p:grpSpPr>
            <a:xfrm>
              <a:off x="5075825" y="2497450"/>
              <a:ext cx="1954200" cy="2861863"/>
              <a:chOff x="563075" y="2497450"/>
              <a:chExt cx="1954200" cy="2861863"/>
            </a:xfrm>
          </p:grpSpPr>
          <p:cxnSp>
            <p:nvCxnSpPr>
              <p:cNvPr id="231" name="Google Shape;231;p13"/>
              <p:cNvCxnSpPr/>
              <p:nvPr/>
            </p:nvCxnSpPr>
            <p:spPr>
              <a:xfrm>
                <a:off x="563075" y="2497450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2" name="Google Shape;232;p13"/>
              <p:cNvCxnSpPr/>
              <p:nvPr/>
            </p:nvCxnSpPr>
            <p:spPr>
              <a:xfrm>
                <a:off x="563075" y="2908175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3" name="Google Shape;233;p13"/>
              <p:cNvCxnSpPr/>
              <p:nvPr/>
            </p:nvCxnSpPr>
            <p:spPr>
              <a:xfrm>
                <a:off x="563075" y="3315588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4" name="Google Shape;234;p13"/>
              <p:cNvCxnSpPr/>
              <p:nvPr/>
            </p:nvCxnSpPr>
            <p:spPr>
              <a:xfrm>
                <a:off x="563075" y="3726325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5" name="Google Shape;235;p13"/>
              <p:cNvCxnSpPr/>
              <p:nvPr/>
            </p:nvCxnSpPr>
            <p:spPr>
              <a:xfrm>
                <a:off x="563075" y="4137050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6" name="Google Shape;236;p13"/>
              <p:cNvCxnSpPr/>
              <p:nvPr/>
            </p:nvCxnSpPr>
            <p:spPr>
              <a:xfrm>
                <a:off x="563075" y="4544463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7" name="Google Shape;237;p13"/>
              <p:cNvCxnSpPr/>
              <p:nvPr/>
            </p:nvCxnSpPr>
            <p:spPr>
              <a:xfrm>
                <a:off x="563075" y="4951888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8" name="Google Shape;238;p13"/>
              <p:cNvCxnSpPr/>
              <p:nvPr/>
            </p:nvCxnSpPr>
            <p:spPr>
              <a:xfrm>
                <a:off x="563075" y="5359313"/>
                <a:ext cx="1954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3CED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239" name="Google Shape;239;p13"/>
            <p:cNvGrpSpPr/>
            <p:nvPr/>
          </p:nvGrpSpPr>
          <p:grpSpPr>
            <a:xfrm>
              <a:off x="5079150" y="2196025"/>
              <a:ext cx="215400" cy="3484688"/>
              <a:chOff x="5079150" y="2196025"/>
              <a:chExt cx="215400" cy="3484688"/>
            </a:xfrm>
          </p:grpSpPr>
          <p:grpSp>
            <p:nvGrpSpPr>
              <p:cNvPr id="240" name="Google Shape;240;p13"/>
              <p:cNvGrpSpPr/>
              <p:nvPr/>
            </p:nvGrpSpPr>
            <p:grpSpPr>
              <a:xfrm>
                <a:off x="5079150" y="2196025"/>
                <a:ext cx="215400" cy="215400"/>
                <a:chOff x="566400" y="2196025"/>
                <a:chExt cx="215400" cy="215400"/>
              </a:xfrm>
            </p:grpSpPr>
            <p:sp>
              <p:nvSpPr>
                <p:cNvPr id="241" name="Google Shape;241;p13"/>
                <p:cNvSpPr/>
                <p:nvPr/>
              </p:nvSpPr>
              <p:spPr>
                <a:xfrm>
                  <a:off x="566400" y="2196025"/>
                  <a:ext cx="215400" cy="2154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F3CED5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242" name="Google Shape;242;p13"/>
                <p:cNvPicPr preferRelativeResize="0"/>
                <p:nvPr/>
              </p:nvPicPr>
              <p:blipFill>
                <a:blip r:embed="rId11">
                  <a:alphaModFix/>
                </a:blip>
                <a:stretch>
                  <a:fillRect/>
                </a:stretch>
              </p:blipFill>
              <p:spPr>
                <a:xfrm>
                  <a:off x="579813" y="2213844"/>
                  <a:ext cx="182000" cy="1731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243" name="Google Shape;243;p13"/>
              <p:cNvGrpSpPr/>
              <p:nvPr/>
            </p:nvGrpSpPr>
            <p:grpSpPr>
              <a:xfrm>
                <a:off x="5079150" y="2606750"/>
                <a:ext cx="215400" cy="215400"/>
                <a:chOff x="566400" y="2196025"/>
                <a:chExt cx="215400" cy="215400"/>
              </a:xfrm>
            </p:grpSpPr>
            <p:sp>
              <p:nvSpPr>
                <p:cNvPr id="244" name="Google Shape;244;p13"/>
                <p:cNvSpPr/>
                <p:nvPr/>
              </p:nvSpPr>
              <p:spPr>
                <a:xfrm>
                  <a:off x="566400" y="2196025"/>
                  <a:ext cx="215400" cy="2154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F3CED5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245" name="Google Shape;245;p13"/>
                <p:cNvPicPr preferRelativeResize="0"/>
                <p:nvPr/>
              </p:nvPicPr>
              <p:blipFill>
                <a:blip r:embed="rId11">
                  <a:alphaModFix/>
                </a:blip>
                <a:stretch>
                  <a:fillRect/>
                </a:stretch>
              </p:blipFill>
              <p:spPr>
                <a:xfrm>
                  <a:off x="579813" y="2213844"/>
                  <a:ext cx="182000" cy="1731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sp>
            <p:nvSpPr>
              <p:cNvPr id="246" name="Google Shape;246;p13"/>
              <p:cNvSpPr/>
              <p:nvPr/>
            </p:nvSpPr>
            <p:spPr>
              <a:xfrm>
                <a:off x="5079150" y="3424900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3"/>
              <p:cNvSpPr/>
              <p:nvPr/>
            </p:nvSpPr>
            <p:spPr>
              <a:xfrm>
                <a:off x="5079150" y="3835625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3"/>
              <p:cNvSpPr/>
              <p:nvPr/>
            </p:nvSpPr>
            <p:spPr>
              <a:xfrm>
                <a:off x="5079150" y="4243038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9" name="Google Shape;249;p13"/>
              <p:cNvSpPr/>
              <p:nvPr/>
            </p:nvSpPr>
            <p:spPr>
              <a:xfrm>
                <a:off x="5079150" y="4650463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0" name="Google Shape;250;p13"/>
              <p:cNvSpPr/>
              <p:nvPr/>
            </p:nvSpPr>
            <p:spPr>
              <a:xfrm>
                <a:off x="5079150" y="5057888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3"/>
              <p:cNvSpPr/>
              <p:nvPr/>
            </p:nvSpPr>
            <p:spPr>
              <a:xfrm>
                <a:off x="5079150" y="5465313"/>
                <a:ext cx="215400" cy="215400"/>
              </a:xfrm>
              <a:prstGeom prst="rect">
                <a:avLst/>
              </a:prstGeom>
              <a:noFill/>
              <a:ln cap="flat" cmpd="sng" w="19050">
                <a:solidFill>
                  <a:srgbClr val="F3CED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252" name="Google Shape;252;p13"/>
              <p:cNvGrpSpPr/>
              <p:nvPr/>
            </p:nvGrpSpPr>
            <p:grpSpPr>
              <a:xfrm>
                <a:off x="5079150" y="3015825"/>
                <a:ext cx="215400" cy="215400"/>
                <a:chOff x="566400" y="2196025"/>
                <a:chExt cx="215400" cy="215400"/>
              </a:xfrm>
            </p:grpSpPr>
            <p:sp>
              <p:nvSpPr>
                <p:cNvPr id="253" name="Google Shape;253;p13"/>
                <p:cNvSpPr/>
                <p:nvPr/>
              </p:nvSpPr>
              <p:spPr>
                <a:xfrm>
                  <a:off x="566400" y="2196025"/>
                  <a:ext cx="215400" cy="2154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F3CED5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254" name="Google Shape;254;p13"/>
                <p:cNvPicPr preferRelativeResize="0"/>
                <p:nvPr/>
              </p:nvPicPr>
              <p:blipFill>
                <a:blip r:embed="rId11">
                  <a:alphaModFix/>
                </a:blip>
                <a:stretch>
                  <a:fillRect/>
                </a:stretch>
              </p:blipFill>
              <p:spPr>
                <a:xfrm>
                  <a:off x="579813" y="2213844"/>
                  <a:ext cx="182000" cy="1731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