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Arimo"/>
      <p:regular r:id="rId8"/>
      <p:bold r:id="rId9"/>
      <p:italic r:id="rId10"/>
      <p:boldItalic r:id="rId11"/>
    </p:embeddedFont>
    <p:embeddedFont>
      <p:font typeface="Allison"/>
      <p:regular r:id="rId12"/>
    </p:embeddedFont>
    <p:embeddedFont>
      <p:font typeface="Archivo Black"/>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81">
          <p15:clr>
            <a:srgbClr val="A4A3A4"/>
          </p15:clr>
        </p15:guide>
        <p15:guide id="2" pos="340">
          <p15:clr>
            <a:srgbClr val="9AA0A6"/>
          </p15:clr>
        </p15:guide>
        <p15:guide id="3" pos="4422">
          <p15:clr>
            <a:srgbClr val="9AA0A6"/>
          </p15:clr>
        </p15:guide>
        <p15:guide id="4" pos="215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p:guide pos="340"/>
        <p:guide pos="4422"/>
        <p:guide pos="215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boldItalic.fntdata"/><Relationship Id="rId10" Type="http://schemas.openxmlformats.org/officeDocument/2006/relationships/font" Target="fonts/Arimo-italic.fntdata"/><Relationship Id="rId13" Type="http://schemas.openxmlformats.org/officeDocument/2006/relationships/font" Target="fonts/ArchivoBlack-regular.fntdata"/><Relationship Id="rId12" Type="http://schemas.openxmlformats.org/officeDocument/2006/relationships/font" Target="fonts/Alliso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rim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5b8e8d79e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05b8e8d7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8.png"/><Relationship Id="rId15" Type="http://schemas.openxmlformats.org/officeDocument/2006/relationships/image" Target="../media/image5.png"/><Relationship Id="rId14" Type="http://schemas.openxmlformats.org/officeDocument/2006/relationships/image" Target="../media/image7.png"/><Relationship Id="rId16"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7.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5716" l="32175" r="0" t="0"/>
          <a:stretch/>
        </p:blipFill>
        <p:spPr>
          <a:xfrm>
            <a:off x="0" y="6708375"/>
            <a:ext cx="3639674" cy="3984002"/>
          </a:xfrm>
          <a:prstGeom prst="rect">
            <a:avLst/>
          </a:prstGeom>
          <a:noFill/>
          <a:ln>
            <a:noFill/>
          </a:ln>
        </p:spPr>
      </p:pic>
      <p:sp>
        <p:nvSpPr>
          <p:cNvPr id="55" name="Google Shape;55;p13"/>
          <p:cNvSpPr txBox="1"/>
          <p:nvPr/>
        </p:nvSpPr>
        <p:spPr>
          <a:xfrm>
            <a:off x="502200" y="2464200"/>
            <a:ext cx="3191400" cy="1052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ru" sz="3800">
                <a:solidFill>
                  <a:srgbClr val="1D1D1B"/>
                </a:solidFill>
                <a:latin typeface="Archivo Black"/>
                <a:ea typeface="Archivo Black"/>
                <a:cs typeface="Archivo Black"/>
                <a:sym typeface="Archivo Black"/>
              </a:rPr>
              <a:t>MARTINE</a:t>
            </a:r>
            <a:r>
              <a:rPr lang="ru" sz="3800">
                <a:latin typeface="Archivo Black"/>
                <a:ea typeface="Archivo Black"/>
                <a:cs typeface="Archivo Black"/>
                <a:sym typeface="Archivo Black"/>
              </a:rPr>
              <a:t> </a:t>
            </a:r>
            <a:endParaRPr sz="3800">
              <a:latin typeface="Archivo Black"/>
              <a:ea typeface="Archivo Black"/>
              <a:cs typeface="Archivo Black"/>
              <a:sym typeface="Archivo Black"/>
            </a:endParaRPr>
          </a:p>
          <a:p>
            <a:pPr indent="0" lvl="0" marL="0" rtl="0" algn="l">
              <a:lnSpc>
                <a:spcPct val="90000"/>
              </a:lnSpc>
              <a:spcBef>
                <a:spcPts val="0"/>
              </a:spcBef>
              <a:spcAft>
                <a:spcPts val="0"/>
              </a:spcAft>
              <a:buNone/>
            </a:pPr>
            <a:r>
              <a:rPr lang="ru" sz="3800">
                <a:solidFill>
                  <a:srgbClr val="E84429"/>
                </a:solidFill>
                <a:latin typeface="Archivo Black"/>
                <a:ea typeface="Archivo Black"/>
                <a:cs typeface="Archivo Black"/>
                <a:sym typeface="Archivo Black"/>
              </a:rPr>
              <a:t>JACOBSON</a:t>
            </a:r>
            <a:endParaRPr sz="3800">
              <a:solidFill>
                <a:srgbClr val="E84429"/>
              </a:solidFill>
              <a:latin typeface="Archivo Black"/>
              <a:ea typeface="Archivo Black"/>
              <a:cs typeface="Archivo Black"/>
              <a:sym typeface="Archivo Black"/>
            </a:endParaRPr>
          </a:p>
        </p:txBody>
      </p:sp>
      <p:sp>
        <p:nvSpPr>
          <p:cNvPr id="56" name="Google Shape;56;p13"/>
          <p:cNvSpPr txBox="1"/>
          <p:nvPr/>
        </p:nvSpPr>
        <p:spPr>
          <a:xfrm>
            <a:off x="523800" y="3527700"/>
            <a:ext cx="2896200" cy="31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300">
                <a:solidFill>
                  <a:srgbClr val="1D1D1B"/>
                </a:solidFill>
                <a:latin typeface="Arimo"/>
                <a:ea typeface="Arimo"/>
                <a:cs typeface="Arimo"/>
                <a:sym typeface="Arimo"/>
              </a:rPr>
              <a:t>College Student</a:t>
            </a:r>
            <a:endParaRPr b="1" sz="2300">
              <a:solidFill>
                <a:srgbClr val="E84429"/>
              </a:solidFill>
              <a:latin typeface="Arimo"/>
              <a:ea typeface="Arimo"/>
              <a:cs typeface="Arimo"/>
              <a:sym typeface="Arimo"/>
            </a:endParaRPr>
          </a:p>
        </p:txBody>
      </p:sp>
      <p:cxnSp>
        <p:nvCxnSpPr>
          <p:cNvPr id="57" name="Google Shape;57;p13"/>
          <p:cNvCxnSpPr/>
          <p:nvPr/>
        </p:nvCxnSpPr>
        <p:spPr>
          <a:xfrm>
            <a:off x="534600" y="4044600"/>
            <a:ext cx="2889000" cy="0"/>
          </a:xfrm>
          <a:prstGeom prst="straightConnector1">
            <a:avLst/>
          </a:prstGeom>
          <a:noFill/>
          <a:ln cap="flat" cmpd="sng" w="19050">
            <a:solidFill>
              <a:schemeClr val="dk2"/>
            </a:solidFill>
            <a:prstDash val="solid"/>
            <a:round/>
            <a:headEnd len="med" w="med" type="none"/>
            <a:tailEnd len="med" w="med" type="none"/>
          </a:ln>
        </p:spPr>
      </p:cxnSp>
      <p:cxnSp>
        <p:nvCxnSpPr>
          <p:cNvPr id="58" name="Google Shape;58;p13"/>
          <p:cNvCxnSpPr/>
          <p:nvPr/>
        </p:nvCxnSpPr>
        <p:spPr>
          <a:xfrm>
            <a:off x="534600" y="5826600"/>
            <a:ext cx="2889000" cy="0"/>
          </a:xfrm>
          <a:prstGeom prst="straightConnector1">
            <a:avLst/>
          </a:prstGeom>
          <a:noFill/>
          <a:ln cap="flat" cmpd="sng" w="19050">
            <a:solidFill>
              <a:schemeClr val="dk2"/>
            </a:solidFill>
            <a:prstDash val="solid"/>
            <a:round/>
            <a:headEnd len="med" w="med" type="none"/>
            <a:tailEnd len="med" w="med" type="none"/>
          </a:ln>
        </p:spPr>
      </p:cxnSp>
      <p:sp>
        <p:nvSpPr>
          <p:cNvPr id="59" name="Google Shape;59;p13"/>
          <p:cNvSpPr txBox="1"/>
          <p:nvPr/>
        </p:nvSpPr>
        <p:spPr>
          <a:xfrm>
            <a:off x="523800" y="4266000"/>
            <a:ext cx="28890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rgbClr val="E84429"/>
                </a:solidFill>
              </a:rPr>
              <a:t>EXECUTIVE SUMMARY</a:t>
            </a:r>
            <a:endParaRPr b="1" sz="1800">
              <a:solidFill>
                <a:srgbClr val="E84429"/>
              </a:solidFill>
            </a:endParaRPr>
          </a:p>
        </p:txBody>
      </p:sp>
      <p:sp>
        <p:nvSpPr>
          <p:cNvPr id="60" name="Google Shape;60;p13"/>
          <p:cNvSpPr txBox="1"/>
          <p:nvPr/>
        </p:nvSpPr>
        <p:spPr>
          <a:xfrm>
            <a:off x="534600" y="4714800"/>
            <a:ext cx="28890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Aliquam iaculis vulputate orci, efficitur tempor ipsum ullamcorper eu. Sed hendrerit hendrerit tellus, ac maximus urna pharetra tristique.</a:t>
            </a:r>
            <a:endParaRPr sz="1200">
              <a:solidFill>
                <a:srgbClr val="1D1D1B"/>
              </a:solidFill>
              <a:latin typeface="Arimo"/>
              <a:ea typeface="Arimo"/>
              <a:cs typeface="Arimo"/>
              <a:sym typeface="Arimo"/>
            </a:endParaRPr>
          </a:p>
        </p:txBody>
      </p:sp>
      <p:sp>
        <p:nvSpPr>
          <p:cNvPr id="61" name="Google Shape;61;p13"/>
          <p:cNvSpPr txBox="1"/>
          <p:nvPr/>
        </p:nvSpPr>
        <p:spPr>
          <a:xfrm>
            <a:off x="523800" y="6031800"/>
            <a:ext cx="28890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rgbClr val="E84429"/>
                </a:solidFill>
              </a:rPr>
              <a:t>SPECIALIZATIONS</a:t>
            </a:r>
            <a:endParaRPr b="1" sz="1800">
              <a:solidFill>
                <a:srgbClr val="E84429"/>
              </a:solidFill>
            </a:endParaRPr>
          </a:p>
        </p:txBody>
      </p:sp>
      <p:sp>
        <p:nvSpPr>
          <p:cNvPr id="62" name="Google Shape;62;p13"/>
          <p:cNvSpPr txBox="1"/>
          <p:nvPr/>
        </p:nvSpPr>
        <p:spPr>
          <a:xfrm>
            <a:off x="523800" y="6465900"/>
            <a:ext cx="2889000" cy="20319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History</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Reading comprehension</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Reporting</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Journalistic writing</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Theater</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Public speaking</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Literary writing</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Political science</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None/>
            </a:pPr>
            <a:r>
              <a:rPr lang="ru" sz="1200">
                <a:solidFill>
                  <a:srgbClr val="1D1D1B"/>
                </a:solidFill>
                <a:latin typeface="Arimo"/>
                <a:ea typeface="Arimo"/>
                <a:cs typeface="Arimo"/>
                <a:sym typeface="Arimo"/>
              </a:rPr>
              <a:t>• Play production</a:t>
            </a:r>
            <a:endParaRPr sz="1200">
              <a:solidFill>
                <a:srgbClr val="1D1D1B"/>
              </a:solidFill>
              <a:latin typeface="Arimo"/>
              <a:ea typeface="Arimo"/>
              <a:cs typeface="Arimo"/>
              <a:sym typeface="Arimo"/>
            </a:endParaRPr>
          </a:p>
        </p:txBody>
      </p:sp>
      <p:cxnSp>
        <p:nvCxnSpPr>
          <p:cNvPr id="63" name="Google Shape;63;p13"/>
          <p:cNvCxnSpPr/>
          <p:nvPr/>
        </p:nvCxnSpPr>
        <p:spPr>
          <a:xfrm>
            <a:off x="534600" y="8704800"/>
            <a:ext cx="2889000" cy="0"/>
          </a:xfrm>
          <a:prstGeom prst="straightConnector1">
            <a:avLst/>
          </a:prstGeom>
          <a:noFill/>
          <a:ln cap="flat" cmpd="sng" w="19050">
            <a:solidFill>
              <a:schemeClr val="dk2"/>
            </a:solidFill>
            <a:prstDash val="solid"/>
            <a:round/>
            <a:headEnd len="med" w="med" type="none"/>
            <a:tailEnd len="med" w="med" type="none"/>
          </a:ln>
        </p:spPr>
      </p:cxnSp>
      <p:sp>
        <p:nvSpPr>
          <p:cNvPr id="64" name="Google Shape;64;p13"/>
          <p:cNvSpPr txBox="1"/>
          <p:nvPr/>
        </p:nvSpPr>
        <p:spPr>
          <a:xfrm>
            <a:off x="523800" y="8902800"/>
            <a:ext cx="22194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rgbClr val="E84429"/>
                </a:solidFill>
              </a:rPr>
              <a:t>CONTACTS</a:t>
            </a:r>
            <a:endParaRPr b="1" sz="1800">
              <a:solidFill>
                <a:srgbClr val="E84429"/>
              </a:solidFill>
            </a:endParaRPr>
          </a:p>
        </p:txBody>
      </p:sp>
      <p:sp>
        <p:nvSpPr>
          <p:cNvPr id="65" name="Google Shape;65;p13"/>
          <p:cNvSpPr txBox="1"/>
          <p:nvPr/>
        </p:nvSpPr>
        <p:spPr>
          <a:xfrm>
            <a:off x="714000" y="9369300"/>
            <a:ext cx="2896200" cy="754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1D1D1B"/>
                </a:solidFill>
                <a:latin typeface="Arimo"/>
                <a:ea typeface="Arimo"/>
                <a:cs typeface="Arimo"/>
                <a:sym typeface="Arimo"/>
              </a:rPr>
              <a:t>1-123-456-7890</a:t>
            </a:r>
            <a:endParaRPr sz="1000">
              <a:solidFill>
                <a:srgbClr val="1D1D1B"/>
              </a:solidFill>
              <a:latin typeface="Arimo"/>
              <a:ea typeface="Arimo"/>
              <a:cs typeface="Arimo"/>
              <a:sym typeface="Arimo"/>
            </a:endParaRPr>
          </a:p>
          <a:p>
            <a:pPr indent="0" lvl="0" marL="0" rtl="0" algn="l">
              <a:lnSpc>
                <a:spcPct val="130000"/>
              </a:lnSpc>
              <a:spcBef>
                <a:spcPts val="0"/>
              </a:spcBef>
              <a:spcAft>
                <a:spcPts val="0"/>
              </a:spcAft>
              <a:buNone/>
            </a:pPr>
            <a:r>
              <a:rPr lang="ru" sz="1000">
                <a:solidFill>
                  <a:srgbClr val="1D1D1B"/>
                </a:solidFill>
                <a:latin typeface="Arimo"/>
                <a:ea typeface="Arimo"/>
                <a:cs typeface="Arimo"/>
                <a:sym typeface="Arimo"/>
              </a:rPr>
              <a:t>my@mail.com</a:t>
            </a:r>
            <a:endParaRPr sz="1000">
              <a:solidFill>
                <a:srgbClr val="1D1D1B"/>
              </a:solidFill>
              <a:latin typeface="Arimo"/>
              <a:ea typeface="Arimo"/>
              <a:cs typeface="Arimo"/>
              <a:sym typeface="Arimo"/>
            </a:endParaRPr>
          </a:p>
          <a:p>
            <a:pPr indent="0" lvl="0" marL="0" rtl="0" algn="l">
              <a:lnSpc>
                <a:spcPct val="130000"/>
              </a:lnSpc>
              <a:spcBef>
                <a:spcPts val="0"/>
              </a:spcBef>
              <a:spcAft>
                <a:spcPts val="0"/>
              </a:spcAft>
              <a:buNone/>
            </a:pPr>
            <a:r>
              <a:rPr lang="ru" sz="1000">
                <a:solidFill>
                  <a:srgbClr val="1D1D1B"/>
                </a:solidFill>
                <a:latin typeface="Arimo"/>
                <a:ea typeface="Arimo"/>
                <a:cs typeface="Arimo"/>
                <a:sym typeface="Arimo"/>
              </a:rPr>
              <a:t>www.mywebsite.com</a:t>
            </a:r>
            <a:endParaRPr sz="1000">
              <a:solidFill>
                <a:srgbClr val="1D1D1B"/>
              </a:solidFill>
              <a:latin typeface="Arimo"/>
              <a:ea typeface="Arimo"/>
              <a:cs typeface="Arimo"/>
              <a:sym typeface="Arimo"/>
            </a:endParaRPr>
          </a:p>
          <a:p>
            <a:pPr indent="0" lvl="0" marL="0" rtl="0" algn="l">
              <a:lnSpc>
                <a:spcPct val="130000"/>
              </a:lnSpc>
              <a:spcBef>
                <a:spcPts val="0"/>
              </a:spcBef>
              <a:spcAft>
                <a:spcPts val="0"/>
              </a:spcAft>
              <a:buNone/>
            </a:pPr>
            <a:r>
              <a:rPr lang="ru" sz="1000">
                <a:solidFill>
                  <a:srgbClr val="1D1D1B"/>
                </a:solidFill>
                <a:latin typeface="Arimo"/>
                <a:ea typeface="Arimo"/>
                <a:cs typeface="Arimo"/>
                <a:sym typeface="Arimo"/>
              </a:rPr>
              <a:t>8094 Kemmer Junction, Raestad, Maine, 37855</a:t>
            </a:r>
            <a:endParaRPr sz="1000">
              <a:solidFill>
                <a:srgbClr val="1D1D1B"/>
              </a:solidFill>
              <a:latin typeface="Arimo"/>
              <a:ea typeface="Arimo"/>
              <a:cs typeface="Arimo"/>
              <a:sym typeface="Arimo"/>
            </a:endParaRPr>
          </a:p>
        </p:txBody>
      </p:sp>
      <p:grpSp>
        <p:nvGrpSpPr>
          <p:cNvPr id="66" name="Google Shape;66;p13"/>
          <p:cNvGrpSpPr/>
          <p:nvPr/>
        </p:nvGrpSpPr>
        <p:grpSpPr>
          <a:xfrm>
            <a:off x="291975" y="0"/>
            <a:ext cx="4330199" cy="2336999"/>
            <a:chOff x="291975" y="0"/>
            <a:chExt cx="4330199" cy="2336999"/>
          </a:xfrm>
        </p:grpSpPr>
        <p:pic>
          <p:nvPicPr>
            <p:cNvPr id="67" name="Google Shape;67;p13"/>
            <p:cNvPicPr preferRelativeResize="0"/>
            <p:nvPr/>
          </p:nvPicPr>
          <p:blipFill rotWithShape="1">
            <a:blip r:embed="rId4">
              <a:alphaModFix/>
            </a:blip>
            <a:srcRect b="0" l="0" r="0" t="43006"/>
            <a:stretch/>
          </p:blipFill>
          <p:spPr>
            <a:xfrm>
              <a:off x="518400" y="0"/>
              <a:ext cx="4103774" cy="2336999"/>
            </a:xfrm>
            <a:prstGeom prst="rect">
              <a:avLst/>
            </a:prstGeom>
            <a:noFill/>
            <a:ln>
              <a:noFill/>
            </a:ln>
          </p:spPr>
        </p:pic>
        <p:pic>
          <p:nvPicPr>
            <p:cNvPr id="68" name="Google Shape;68;p13"/>
            <p:cNvPicPr preferRelativeResize="0"/>
            <p:nvPr/>
          </p:nvPicPr>
          <p:blipFill>
            <a:blip r:embed="rId5">
              <a:alphaModFix/>
            </a:blip>
            <a:stretch>
              <a:fillRect/>
            </a:stretch>
          </p:blipFill>
          <p:spPr>
            <a:xfrm>
              <a:off x="895998" y="462073"/>
              <a:ext cx="788800" cy="254375"/>
            </a:xfrm>
            <a:prstGeom prst="rect">
              <a:avLst/>
            </a:prstGeom>
            <a:noFill/>
            <a:ln>
              <a:noFill/>
            </a:ln>
          </p:spPr>
        </p:pic>
        <p:pic>
          <p:nvPicPr>
            <p:cNvPr id="69" name="Google Shape;69;p13"/>
            <p:cNvPicPr preferRelativeResize="0"/>
            <p:nvPr/>
          </p:nvPicPr>
          <p:blipFill>
            <a:blip r:embed="rId6">
              <a:alphaModFix/>
            </a:blip>
            <a:stretch>
              <a:fillRect/>
            </a:stretch>
          </p:blipFill>
          <p:spPr>
            <a:xfrm>
              <a:off x="291975" y="1571400"/>
              <a:ext cx="548950" cy="523125"/>
            </a:xfrm>
            <a:prstGeom prst="rect">
              <a:avLst/>
            </a:prstGeom>
            <a:noFill/>
            <a:ln>
              <a:noFill/>
            </a:ln>
          </p:spPr>
        </p:pic>
      </p:grpSp>
      <p:grpSp>
        <p:nvGrpSpPr>
          <p:cNvPr id="70" name="Google Shape;70;p13"/>
          <p:cNvGrpSpPr/>
          <p:nvPr/>
        </p:nvGrpSpPr>
        <p:grpSpPr>
          <a:xfrm>
            <a:off x="534600" y="9372189"/>
            <a:ext cx="147600" cy="714602"/>
            <a:chOff x="534600" y="9372189"/>
            <a:chExt cx="147600" cy="714602"/>
          </a:xfrm>
        </p:grpSpPr>
        <p:pic>
          <p:nvPicPr>
            <p:cNvPr id="71" name="Google Shape;71;p13"/>
            <p:cNvPicPr preferRelativeResize="0"/>
            <p:nvPr/>
          </p:nvPicPr>
          <p:blipFill>
            <a:blip r:embed="rId7">
              <a:alphaModFix/>
            </a:blip>
            <a:stretch>
              <a:fillRect/>
            </a:stretch>
          </p:blipFill>
          <p:spPr>
            <a:xfrm>
              <a:off x="541341" y="9965691"/>
              <a:ext cx="115450" cy="121100"/>
            </a:xfrm>
            <a:prstGeom prst="rect">
              <a:avLst/>
            </a:prstGeom>
            <a:noFill/>
            <a:ln>
              <a:noFill/>
            </a:ln>
          </p:spPr>
        </p:pic>
        <p:pic>
          <p:nvPicPr>
            <p:cNvPr id="72" name="Google Shape;72;p13"/>
            <p:cNvPicPr preferRelativeResize="0"/>
            <p:nvPr/>
          </p:nvPicPr>
          <p:blipFill>
            <a:blip r:embed="rId8">
              <a:alphaModFix/>
            </a:blip>
            <a:stretch>
              <a:fillRect/>
            </a:stretch>
          </p:blipFill>
          <p:spPr>
            <a:xfrm>
              <a:off x="545400" y="9372189"/>
              <a:ext cx="115450" cy="128278"/>
            </a:xfrm>
            <a:prstGeom prst="rect">
              <a:avLst/>
            </a:prstGeom>
            <a:noFill/>
            <a:ln>
              <a:noFill/>
            </a:ln>
          </p:spPr>
        </p:pic>
        <p:pic>
          <p:nvPicPr>
            <p:cNvPr id="73" name="Google Shape;73;p13"/>
            <p:cNvPicPr preferRelativeResize="0"/>
            <p:nvPr/>
          </p:nvPicPr>
          <p:blipFill>
            <a:blip r:embed="rId9">
              <a:alphaModFix/>
            </a:blip>
            <a:stretch>
              <a:fillRect/>
            </a:stretch>
          </p:blipFill>
          <p:spPr>
            <a:xfrm>
              <a:off x="534600" y="9607541"/>
              <a:ext cx="140850" cy="96034"/>
            </a:xfrm>
            <a:prstGeom prst="rect">
              <a:avLst/>
            </a:prstGeom>
            <a:noFill/>
            <a:ln>
              <a:noFill/>
            </a:ln>
          </p:spPr>
        </p:pic>
        <p:pic>
          <p:nvPicPr>
            <p:cNvPr id="74" name="Google Shape;74;p13"/>
            <p:cNvPicPr preferRelativeResize="0"/>
            <p:nvPr/>
          </p:nvPicPr>
          <p:blipFill>
            <a:blip r:embed="rId10">
              <a:alphaModFix/>
            </a:blip>
            <a:stretch>
              <a:fillRect/>
            </a:stretch>
          </p:blipFill>
          <p:spPr>
            <a:xfrm>
              <a:off x="541350" y="9774000"/>
              <a:ext cx="140850" cy="140850"/>
            </a:xfrm>
            <a:prstGeom prst="rect">
              <a:avLst/>
            </a:prstGeom>
            <a:noFill/>
            <a:ln>
              <a:noFill/>
            </a:ln>
          </p:spPr>
        </p:pic>
      </p:grpSp>
      <p:sp>
        <p:nvSpPr>
          <p:cNvPr id="75" name="Google Shape;75;p13"/>
          <p:cNvSpPr txBox="1"/>
          <p:nvPr/>
        </p:nvSpPr>
        <p:spPr>
          <a:xfrm>
            <a:off x="3758400" y="8902800"/>
            <a:ext cx="27432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rgbClr val="E84429"/>
                </a:solidFill>
              </a:rPr>
              <a:t>RELEVANT COURSES  </a:t>
            </a:r>
            <a:endParaRPr b="1" sz="1800">
              <a:solidFill>
                <a:srgbClr val="E84429"/>
              </a:solidFill>
            </a:endParaRPr>
          </a:p>
        </p:txBody>
      </p:sp>
      <p:cxnSp>
        <p:nvCxnSpPr>
          <p:cNvPr id="76" name="Google Shape;76;p13"/>
          <p:cNvCxnSpPr/>
          <p:nvPr/>
        </p:nvCxnSpPr>
        <p:spPr>
          <a:xfrm>
            <a:off x="3785400" y="8704800"/>
            <a:ext cx="3234600" cy="0"/>
          </a:xfrm>
          <a:prstGeom prst="straightConnector1">
            <a:avLst/>
          </a:prstGeom>
          <a:noFill/>
          <a:ln cap="flat" cmpd="sng" w="19050">
            <a:solidFill>
              <a:schemeClr val="dk2"/>
            </a:solidFill>
            <a:prstDash val="solid"/>
            <a:round/>
            <a:headEnd len="med" w="med" type="none"/>
            <a:tailEnd len="med" w="med" type="none"/>
          </a:ln>
        </p:spPr>
      </p:cxnSp>
      <p:sp>
        <p:nvSpPr>
          <p:cNvPr id="77" name="Google Shape;77;p13"/>
          <p:cNvSpPr txBox="1"/>
          <p:nvPr/>
        </p:nvSpPr>
        <p:spPr>
          <a:xfrm>
            <a:off x="3780600" y="9369300"/>
            <a:ext cx="2698800" cy="66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D1D1B"/>
                </a:solidFill>
                <a:latin typeface="Arimo"/>
                <a:ea typeface="Arimo"/>
                <a:cs typeface="Arimo"/>
                <a:sym typeface="Arimo"/>
              </a:rPr>
              <a:t>Intro to marketing</a:t>
            </a:r>
            <a:endParaRPr sz="1200">
              <a:solidFill>
                <a:srgbClr val="1D1D1B"/>
              </a:solidFill>
              <a:latin typeface="Arimo"/>
              <a:ea typeface="Arimo"/>
              <a:cs typeface="Arimo"/>
              <a:sym typeface="Arimo"/>
            </a:endParaRPr>
          </a:p>
          <a:p>
            <a:pPr indent="0" lvl="0" marL="0" rtl="0" algn="l">
              <a:lnSpc>
                <a:spcPct val="130000"/>
              </a:lnSpc>
              <a:spcBef>
                <a:spcPts val="0"/>
              </a:spcBef>
              <a:spcAft>
                <a:spcPts val="0"/>
              </a:spcAft>
              <a:buNone/>
            </a:pPr>
            <a:r>
              <a:rPr lang="ru" sz="1200">
                <a:solidFill>
                  <a:srgbClr val="1D1D1B"/>
                </a:solidFill>
                <a:latin typeface="Arimo"/>
                <a:ea typeface="Arimo"/>
                <a:cs typeface="Arimo"/>
                <a:sym typeface="Arimo"/>
              </a:rPr>
              <a:t>Marketing research</a:t>
            </a:r>
            <a:endParaRPr sz="1200">
              <a:solidFill>
                <a:srgbClr val="1D1D1B"/>
              </a:solidFill>
              <a:latin typeface="Arimo"/>
              <a:ea typeface="Arimo"/>
              <a:cs typeface="Arimo"/>
              <a:sym typeface="Arimo"/>
            </a:endParaRPr>
          </a:p>
          <a:p>
            <a:pPr indent="0" lvl="0" marL="0" rtl="0" algn="l">
              <a:lnSpc>
                <a:spcPct val="130000"/>
              </a:lnSpc>
              <a:spcBef>
                <a:spcPts val="0"/>
              </a:spcBef>
              <a:spcAft>
                <a:spcPts val="0"/>
              </a:spcAft>
              <a:buNone/>
            </a:pPr>
            <a:r>
              <a:rPr lang="ru" sz="1200">
                <a:solidFill>
                  <a:srgbClr val="1D1D1B"/>
                </a:solidFill>
                <a:latin typeface="Arimo"/>
                <a:ea typeface="Arimo"/>
                <a:cs typeface="Arimo"/>
                <a:sym typeface="Arimo"/>
              </a:rPr>
              <a:t>Electronic commerce</a:t>
            </a:r>
            <a:endParaRPr sz="1200">
              <a:solidFill>
                <a:srgbClr val="1D1D1B"/>
              </a:solidFill>
              <a:latin typeface="Arimo"/>
              <a:ea typeface="Arimo"/>
              <a:cs typeface="Arimo"/>
              <a:sym typeface="Arimo"/>
            </a:endParaRPr>
          </a:p>
        </p:txBody>
      </p:sp>
      <p:grpSp>
        <p:nvGrpSpPr>
          <p:cNvPr id="78" name="Google Shape;78;p13"/>
          <p:cNvGrpSpPr/>
          <p:nvPr/>
        </p:nvGrpSpPr>
        <p:grpSpPr>
          <a:xfrm>
            <a:off x="4543775" y="9350700"/>
            <a:ext cx="3016225" cy="1341675"/>
            <a:chOff x="4543775" y="9350700"/>
            <a:chExt cx="3016225" cy="1341675"/>
          </a:xfrm>
        </p:grpSpPr>
        <p:grpSp>
          <p:nvGrpSpPr>
            <p:cNvPr id="79" name="Google Shape;79;p13"/>
            <p:cNvGrpSpPr/>
            <p:nvPr/>
          </p:nvGrpSpPr>
          <p:grpSpPr>
            <a:xfrm>
              <a:off x="4543775" y="9350700"/>
              <a:ext cx="3016225" cy="1341675"/>
              <a:chOff x="4543775" y="9350700"/>
              <a:chExt cx="3016225" cy="1341675"/>
            </a:xfrm>
          </p:grpSpPr>
          <p:pic>
            <p:nvPicPr>
              <p:cNvPr id="80" name="Google Shape;80;p13"/>
              <p:cNvPicPr preferRelativeResize="0"/>
              <p:nvPr/>
            </p:nvPicPr>
            <p:blipFill rotWithShape="1">
              <a:blip r:embed="rId11">
                <a:alphaModFix/>
              </a:blip>
              <a:srcRect b="71977" l="0" r="39386" t="0"/>
              <a:stretch/>
            </p:blipFill>
            <p:spPr>
              <a:xfrm>
                <a:off x="5072625" y="9542025"/>
                <a:ext cx="2487375" cy="1149976"/>
              </a:xfrm>
              <a:prstGeom prst="rect">
                <a:avLst/>
              </a:prstGeom>
              <a:noFill/>
              <a:ln>
                <a:noFill/>
              </a:ln>
            </p:spPr>
          </p:pic>
          <p:pic>
            <p:nvPicPr>
              <p:cNvPr id="81" name="Google Shape;81;p13"/>
              <p:cNvPicPr preferRelativeResize="0"/>
              <p:nvPr/>
            </p:nvPicPr>
            <p:blipFill rotWithShape="1">
              <a:blip r:embed="rId12">
                <a:alphaModFix/>
              </a:blip>
              <a:srcRect b="61045" l="0" r="12342" t="0"/>
              <a:stretch/>
            </p:blipFill>
            <p:spPr>
              <a:xfrm>
                <a:off x="4543775" y="9350700"/>
                <a:ext cx="3016224" cy="1341675"/>
              </a:xfrm>
              <a:prstGeom prst="rect">
                <a:avLst/>
              </a:prstGeom>
              <a:noFill/>
              <a:ln>
                <a:noFill/>
              </a:ln>
            </p:spPr>
          </p:pic>
        </p:grpSp>
        <p:pic>
          <p:nvPicPr>
            <p:cNvPr id="82" name="Google Shape;82;p13"/>
            <p:cNvPicPr preferRelativeResize="0"/>
            <p:nvPr/>
          </p:nvPicPr>
          <p:blipFill>
            <a:blip r:embed="rId13">
              <a:alphaModFix/>
            </a:blip>
            <a:stretch>
              <a:fillRect/>
            </a:stretch>
          </p:blipFill>
          <p:spPr>
            <a:xfrm>
              <a:off x="5853175" y="10100199"/>
              <a:ext cx="788888" cy="254375"/>
            </a:xfrm>
            <a:prstGeom prst="rect">
              <a:avLst/>
            </a:prstGeom>
            <a:noFill/>
            <a:ln>
              <a:noFill/>
            </a:ln>
          </p:spPr>
        </p:pic>
      </p:grpSp>
      <p:pic>
        <p:nvPicPr>
          <p:cNvPr id="83" name="Google Shape;83;p13"/>
          <p:cNvPicPr preferRelativeResize="0"/>
          <p:nvPr/>
        </p:nvPicPr>
        <p:blipFill>
          <a:blip r:embed="rId14">
            <a:alphaModFix/>
          </a:blip>
          <a:stretch>
            <a:fillRect/>
          </a:stretch>
        </p:blipFill>
        <p:spPr>
          <a:xfrm>
            <a:off x="1303950" y="509250"/>
            <a:ext cx="1796550" cy="1796550"/>
          </a:xfrm>
          <a:prstGeom prst="rect">
            <a:avLst/>
          </a:prstGeom>
          <a:noFill/>
          <a:ln>
            <a:noFill/>
          </a:ln>
        </p:spPr>
      </p:pic>
      <p:sp>
        <p:nvSpPr>
          <p:cNvPr id="84" name="Google Shape;84;p13"/>
          <p:cNvSpPr txBox="1"/>
          <p:nvPr/>
        </p:nvSpPr>
        <p:spPr>
          <a:xfrm>
            <a:off x="3785400" y="489075"/>
            <a:ext cx="28890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rgbClr val="E84429"/>
                </a:solidFill>
                <a:latin typeface="Arimo"/>
                <a:ea typeface="Arimo"/>
                <a:cs typeface="Arimo"/>
                <a:sym typeface="Arimo"/>
              </a:rPr>
              <a:t>WORK EXPERIENCE</a:t>
            </a:r>
            <a:endParaRPr b="1" sz="1800">
              <a:solidFill>
                <a:srgbClr val="E84429"/>
              </a:solidFill>
              <a:latin typeface="Arimo"/>
              <a:ea typeface="Arimo"/>
              <a:cs typeface="Arimo"/>
              <a:sym typeface="Arimo"/>
            </a:endParaRPr>
          </a:p>
        </p:txBody>
      </p:sp>
      <p:grpSp>
        <p:nvGrpSpPr>
          <p:cNvPr id="85" name="Google Shape;85;p13"/>
          <p:cNvGrpSpPr/>
          <p:nvPr/>
        </p:nvGrpSpPr>
        <p:grpSpPr>
          <a:xfrm>
            <a:off x="3774600" y="927300"/>
            <a:ext cx="3321000" cy="1087200"/>
            <a:chOff x="3774600" y="927300"/>
            <a:chExt cx="3321000" cy="1087200"/>
          </a:xfrm>
        </p:grpSpPr>
        <p:sp>
          <p:nvSpPr>
            <p:cNvPr id="86" name="Google Shape;86;p13"/>
            <p:cNvSpPr txBox="1"/>
            <p:nvPr/>
          </p:nvSpPr>
          <p:spPr>
            <a:xfrm>
              <a:off x="3774600" y="927300"/>
              <a:ext cx="26988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200">
                  <a:solidFill>
                    <a:srgbClr val="1D1D1B"/>
                  </a:solidFill>
                  <a:latin typeface="Arimo"/>
                  <a:ea typeface="Arimo"/>
                  <a:cs typeface="Arimo"/>
                  <a:sym typeface="Arimo"/>
                </a:rPr>
                <a:t>Junior English Tutor</a:t>
              </a:r>
              <a:endParaRPr b="1" sz="1200">
                <a:solidFill>
                  <a:srgbClr val="1D1D1B"/>
                </a:solidFill>
                <a:latin typeface="Arimo"/>
                <a:ea typeface="Arimo"/>
                <a:cs typeface="Arimo"/>
                <a:sym typeface="Arimo"/>
              </a:endParaRPr>
            </a:p>
          </p:txBody>
        </p:sp>
        <p:sp>
          <p:nvSpPr>
            <p:cNvPr id="87" name="Google Shape;87;p13"/>
            <p:cNvSpPr txBox="1"/>
            <p:nvPr/>
          </p:nvSpPr>
          <p:spPr>
            <a:xfrm>
              <a:off x="3774600" y="1164900"/>
              <a:ext cx="33210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Hickle and Pollich | 2021 - 2022</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Sed non enim vestibulum, aliquet libero.</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 Suspendisse leo nulla, consectetur ac quam.</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Aliquam orci nunc, tristique sit amet risus.</a:t>
              </a:r>
              <a:endParaRPr sz="1200">
                <a:solidFill>
                  <a:srgbClr val="1D1D1B"/>
                </a:solidFill>
                <a:latin typeface="Arimo"/>
                <a:ea typeface="Arimo"/>
                <a:cs typeface="Arimo"/>
                <a:sym typeface="Arimo"/>
              </a:endParaRPr>
            </a:p>
          </p:txBody>
        </p:sp>
      </p:grpSp>
      <p:grpSp>
        <p:nvGrpSpPr>
          <p:cNvPr id="88" name="Google Shape;88;p13"/>
          <p:cNvGrpSpPr/>
          <p:nvPr/>
        </p:nvGrpSpPr>
        <p:grpSpPr>
          <a:xfrm>
            <a:off x="3774600" y="2143125"/>
            <a:ext cx="3321000" cy="1087200"/>
            <a:chOff x="3774600" y="927300"/>
            <a:chExt cx="3321000" cy="1087200"/>
          </a:xfrm>
        </p:grpSpPr>
        <p:sp>
          <p:nvSpPr>
            <p:cNvPr id="89" name="Google Shape;89;p13"/>
            <p:cNvSpPr txBox="1"/>
            <p:nvPr/>
          </p:nvSpPr>
          <p:spPr>
            <a:xfrm>
              <a:off x="3774600" y="927300"/>
              <a:ext cx="26988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200">
                  <a:solidFill>
                    <a:srgbClr val="1D1D1B"/>
                  </a:solidFill>
                  <a:latin typeface="Arimo"/>
                  <a:ea typeface="Arimo"/>
                  <a:cs typeface="Arimo"/>
                  <a:sym typeface="Arimo"/>
                </a:rPr>
                <a:t>Junior English Tutor</a:t>
              </a:r>
              <a:endParaRPr b="1" sz="1200">
                <a:solidFill>
                  <a:srgbClr val="1D1D1B"/>
                </a:solidFill>
                <a:latin typeface="Arimo"/>
                <a:ea typeface="Arimo"/>
                <a:cs typeface="Arimo"/>
                <a:sym typeface="Arimo"/>
              </a:endParaRPr>
            </a:p>
          </p:txBody>
        </p:sp>
        <p:sp>
          <p:nvSpPr>
            <p:cNvPr id="90" name="Google Shape;90;p13"/>
            <p:cNvSpPr txBox="1"/>
            <p:nvPr/>
          </p:nvSpPr>
          <p:spPr>
            <a:xfrm>
              <a:off x="3774600" y="1164900"/>
              <a:ext cx="33210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Hettinger-Olson | 2020 - 2021</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Phasellus auctor sapien eros fermentum.</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Nam in pharetra lacus, quis viverra mi.</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Etiam eros arcu, tempus sit amet iaculis.</a:t>
              </a:r>
              <a:endParaRPr sz="1200">
                <a:solidFill>
                  <a:srgbClr val="1D1D1B"/>
                </a:solidFill>
                <a:latin typeface="Arimo"/>
                <a:ea typeface="Arimo"/>
                <a:cs typeface="Arimo"/>
                <a:sym typeface="Arimo"/>
              </a:endParaRPr>
            </a:p>
          </p:txBody>
        </p:sp>
      </p:grpSp>
      <p:cxnSp>
        <p:nvCxnSpPr>
          <p:cNvPr id="91" name="Google Shape;91;p13"/>
          <p:cNvCxnSpPr/>
          <p:nvPr/>
        </p:nvCxnSpPr>
        <p:spPr>
          <a:xfrm>
            <a:off x="3785400" y="3473700"/>
            <a:ext cx="3240000" cy="0"/>
          </a:xfrm>
          <a:prstGeom prst="straightConnector1">
            <a:avLst/>
          </a:prstGeom>
          <a:noFill/>
          <a:ln cap="flat" cmpd="sng" w="19050">
            <a:solidFill>
              <a:schemeClr val="dk2"/>
            </a:solidFill>
            <a:prstDash val="solid"/>
            <a:round/>
            <a:headEnd len="med" w="med" type="none"/>
            <a:tailEnd len="med" w="med" type="none"/>
          </a:ln>
        </p:spPr>
      </p:cxnSp>
      <p:sp>
        <p:nvSpPr>
          <p:cNvPr id="92" name="Google Shape;92;p13"/>
          <p:cNvSpPr txBox="1"/>
          <p:nvPr/>
        </p:nvSpPr>
        <p:spPr>
          <a:xfrm>
            <a:off x="3785400" y="3695475"/>
            <a:ext cx="32346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rgbClr val="E84429"/>
                </a:solidFill>
                <a:latin typeface="Arimo"/>
                <a:ea typeface="Arimo"/>
                <a:cs typeface="Arimo"/>
                <a:sym typeface="Arimo"/>
              </a:rPr>
              <a:t>EDUCATION HIGHLIGHTS</a:t>
            </a:r>
            <a:endParaRPr b="1" sz="1800">
              <a:solidFill>
                <a:srgbClr val="E84429"/>
              </a:solidFill>
              <a:latin typeface="Arimo"/>
              <a:ea typeface="Arimo"/>
              <a:cs typeface="Arimo"/>
              <a:sym typeface="Arimo"/>
            </a:endParaRPr>
          </a:p>
        </p:txBody>
      </p:sp>
      <p:grpSp>
        <p:nvGrpSpPr>
          <p:cNvPr id="93" name="Google Shape;93;p13"/>
          <p:cNvGrpSpPr/>
          <p:nvPr/>
        </p:nvGrpSpPr>
        <p:grpSpPr>
          <a:xfrm>
            <a:off x="3774600" y="4139100"/>
            <a:ext cx="3321000" cy="1087200"/>
            <a:chOff x="3774600" y="927300"/>
            <a:chExt cx="3321000" cy="1087200"/>
          </a:xfrm>
        </p:grpSpPr>
        <p:sp>
          <p:nvSpPr>
            <p:cNvPr id="94" name="Google Shape;94;p13"/>
            <p:cNvSpPr txBox="1"/>
            <p:nvPr/>
          </p:nvSpPr>
          <p:spPr>
            <a:xfrm>
              <a:off x="3774600" y="927300"/>
              <a:ext cx="26988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200">
                  <a:solidFill>
                    <a:srgbClr val="1D1D1B"/>
                  </a:solidFill>
                  <a:latin typeface="Arimo"/>
                  <a:ea typeface="Arimo"/>
                  <a:cs typeface="Arimo"/>
                  <a:sym typeface="Arimo"/>
                </a:rPr>
                <a:t>South Dakota University</a:t>
              </a:r>
              <a:endParaRPr b="1" sz="1200">
                <a:solidFill>
                  <a:srgbClr val="1D1D1B"/>
                </a:solidFill>
                <a:latin typeface="Arimo"/>
                <a:ea typeface="Arimo"/>
                <a:cs typeface="Arimo"/>
                <a:sym typeface="Arimo"/>
              </a:endParaRPr>
            </a:p>
          </p:txBody>
        </p:sp>
        <p:sp>
          <p:nvSpPr>
            <p:cNvPr id="95" name="Google Shape;95;p13"/>
            <p:cNvSpPr txBox="1"/>
            <p:nvPr/>
          </p:nvSpPr>
          <p:spPr>
            <a:xfrm>
              <a:off x="3774600" y="1164900"/>
              <a:ext cx="33210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Forming Machine Operator | 2020 - Present</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Integer dignissim dui lobortis est molestie at.</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Phasellus venenatis tincidunt rutrum.</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Duis ultricies velit erat, id bibendum augue.</a:t>
              </a:r>
              <a:endParaRPr sz="1200">
                <a:solidFill>
                  <a:srgbClr val="1D1D1B"/>
                </a:solidFill>
                <a:latin typeface="Arimo"/>
                <a:ea typeface="Arimo"/>
                <a:cs typeface="Arimo"/>
                <a:sym typeface="Arimo"/>
              </a:endParaRPr>
            </a:p>
          </p:txBody>
        </p:sp>
      </p:grpSp>
      <p:grpSp>
        <p:nvGrpSpPr>
          <p:cNvPr id="96" name="Google Shape;96;p13"/>
          <p:cNvGrpSpPr/>
          <p:nvPr/>
        </p:nvGrpSpPr>
        <p:grpSpPr>
          <a:xfrm>
            <a:off x="3774600" y="5365725"/>
            <a:ext cx="3321000" cy="1087200"/>
            <a:chOff x="3774600" y="943500"/>
            <a:chExt cx="3321000" cy="1087200"/>
          </a:xfrm>
        </p:grpSpPr>
        <p:sp>
          <p:nvSpPr>
            <p:cNvPr id="97" name="Google Shape;97;p13"/>
            <p:cNvSpPr txBox="1"/>
            <p:nvPr/>
          </p:nvSpPr>
          <p:spPr>
            <a:xfrm>
              <a:off x="3774600" y="943500"/>
              <a:ext cx="26988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200">
                  <a:solidFill>
                    <a:srgbClr val="1D1D1B"/>
                  </a:solidFill>
                  <a:latin typeface="Arimo"/>
                  <a:ea typeface="Arimo"/>
                  <a:cs typeface="Arimo"/>
                  <a:sym typeface="Arimo"/>
                </a:rPr>
                <a:t>Quitzonchester High School</a:t>
              </a:r>
              <a:endParaRPr b="1" sz="1200">
                <a:solidFill>
                  <a:srgbClr val="1D1D1B"/>
                </a:solidFill>
                <a:latin typeface="Arimo"/>
                <a:ea typeface="Arimo"/>
                <a:cs typeface="Arimo"/>
                <a:sym typeface="Arimo"/>
              </a:endParaRPr>
            </a:p>
          </p:txBody>
        </p:sp>
        <p:sp>
          <p:nvSpPr>
            <p:cNvPr id="98" name="Google Shape;98;p13"/>
            <p:cNvSpPr txBox="1"/>
            <p:nvPr/>
          </p:nvSpPr>
          <p:spPr>
            <a:xfrm>
              <a:off x="3774600" y="1181100"/>
              <a:ext cx="33210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Class Valedictirian | 2016 - 2020</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Sed non enim vestibulum, aliquet libero.</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Integer dignissim dui lobortis est molestie at.</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Phasellus auctor sapien eros fermentum.</a:t>
              </a:r>
              <a:endParaRPr sz="1200">
                <a:solidFill>
                  <a:srgbClr val="1D1D1B"/>
                </a:solidFill>
                <a:latin typeface="Arimo"/>
                <a:ea typeface="Arimo"/>
                <a:cs typeface="Arimo"/>
                <a:sym typeface="Arimo"/>
              </a:endParaRPr>
            </a:p>
          </p:txBody>
        </p:sp>
      </p:grpSp>
      <p:cxnSp>
        <p:nvCxnSpPr>
          <p:cNvPr id="99" name="Google Shape;99;p13"/>
          <p:cNvCxnSpPr/>
          <p:nvPr/>
        </p:nvCxnSpPr>
        <p:spPr>
          <a:xfrm>
            <a:off x="3785400" y="6693600"/>
            <a:ext cx="3240000" cy="0"/>
          </a:xfrm>
          <a:prstGeom prst="straightConnector1">
            <a:avLst/>
          </a:prstGeom>
          <a:noFill/>
          <a:ln cap="flat" cmpd="sng" w="19050">
            <a:solidFill>
              <a:schemeClr val="dk2"/>
            </a:solidFill>
            <a:prstDash val="solid"/>
            <a:round/>
            <a:headEnd len="med" w="med" type="none"/>
            <a:tailEnd len="med" w="med" type="none"/>
          </a:ln>
        </p:spPr>
      </p:cxnSp>
      <p:sp>
        <p:nvSpPr>
          <p:cNvPr id="100" name="Google Shape;100;p13"/>
          <p:cNvSpPr txBox="1"/>
          <p:nvPr/>
        </p:nvSpPr>
        <p:spPr>
          <a:xfrm>
            <a:off x="3785400" y="6922988"/>
            <a:ext cx="32346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rgbClr val="E84429"/>
                </a:solidFill>
                <a:latin typeface="Arimo"/>
                <a:ea typeface="Arimo"/>
                <a:cs typeface="Arimo"/>
                <a:sym typeface="Arimo"/>
              </a:rPr>
              <a:t>LANGUAGES SPOKEN</a:t>
            </a:r>
            <a:endParaRPr b="1" sz="1800">
              <a:solidFill>
                <a:srgbClr val="E84429"/>
              </a:solidFill>
              <a:latin typeface="Arimo"/>
              <a:ea typeface="Arimo"/>
              <a:cs typeface="Arimo"/>
              <a:sym typeface="Arimo"/>
            </a:endParaRPr>
          </a:p>
        </p:txBody>
      </p:sp>
      <p:grpSp>
        <p:nvGrpSpPr>
          <p:cNvPr id="101" name="Google Shape;101;p13"/>
          <p:cNvGrpSpPr/>
          <p:nvPr/>
        </p:nvGrpSpPr>
        <p:grpSpPr>
          <a:xfrm>
            <a:off x="3774559" y="7366625"/>
            <a:ext cx="955807" cy="1087177"/>
            <a:chOff x="3774521" y="927323"/>
            <a:chExt cx="3321079" cy="1087177"/>
          </a:xfrm>
        </p:grpSpPr>
        <p:sp>
          <p:nvSpPr>
            <p:cNvPr id="102" name="Google Shape;102;p13"/>
            <p:cNvSpPr txBox="1"/>
            <p:nvPr/>
          </p:nvSpPr>
          <p:spPr>
            <a:xfrm>
              <a:off x="3774521" y="927323"/>
              <a:ext cx="3321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200">
                  <a:solidFill>
                    <a:srgbClr val="1D1D1B"/>
                  </a:solidFill>
                  <a:latin typeface="Arimo"/>
                  <a:ea typeface="Arimo"/>
                  <a:cs typeface="Arimo"/>
                  <a:sym typeface="Arimo"/>
                </a:rPr>
                <a:t>European:</a:t>
              </a:r>
              <a:endParaRPr b="1" sz="1200">
                <a:solidFill>
                  <a:srgbClr val="1D1D1B"/>
                </a:solidFill>
                <a:latin typeface="Arimo"/>
                <a:ea typeface="Arimo"/>
                <a:cs typeface="Arimo"/>
                <a:sym typeface="Arimo"/>
              </a:endParaRPr>
            </a:p>
          </p:txBody>
        </p:sp>
        <p:sp>
          <p:nvSpPr>
            <p:cNvPr id="103" name="Google Shape;103;p13"/>
            <p:cNvSpPr txBox="1"/>
            <p:nvPr/>
          </p:nvSpPr>
          <p:spPr>
            <a:xfrm>
              <a:off x="3774600" y="1164900"/>
              <a:ext cx="33210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Dutch</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Italian</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Spanish</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English</a:t>
              </a:r>
              <a:endParaRPr sz="1200">
                <a:solidFill>
                  <a:srgbClr val="1D1D1B"/>
                </a:solidFill>
                <a:latin typeface="Arimo"/>
                <a:ea typeface="Arimo"/>
                <a:cs typeface="Arimo"/>
                <a:sym typeface="Arimo"/>
              </a:endParaRPr>
            </a:p>
          </p:txBody>
        </p:sp>
      </p:grpSp>
      <p:grpSp>
        <p:nvGrpSpPr>
          <p:cNvPr id="104" name="Google Shape;104;p13"/>
          <p:cNvGrpSpPr/>
          <p:nvPr/>
        </p:nvGrpSpPr>
        <p:grpSpPr>
          <a:xfrm>
            <a:off x="4886859" y="7366625"/>
            <a:ext cx="955807" cy="865477"/>
            <a:chOff x="3849573" y="927323"/>
            <a:chExt cx="3321079" cy="865477"/>
          </a:xfrm>
        </p:grpSpPr>
        <p:sp>
          <p:nvSpPr>
            <p:cNvPr id="105" name="Google Shape;105;p13"/>
            <p:cNvSpPr txBox="1"/>
            <p:nvPr/>
          </p:nvSpPr>
          <p:spPr>
            <a:xfrm>
              <a:off x="3849573" y="927323"/>
              <a:ext cx="3321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200">
                  <a:solidFill>
                    <a:srgbClr val="1D1D1B"/>
                  </a:solidFill>
                  <a:latin typeface="Arimo"/>
                  <a:ea typeface="Arimo"/>
                  <a:cs typeface="Arimo"/>
                  <a:sym typeface="Arimo"/>
                </a:rPr>
                <a:t>Asian:</a:t>
              </a:r>
              <a:endParaRPr b="1" sz="1200">
                <a:solidFill>
                  <a:srgbClr val="1D1D1B"/>
                </a:solidFill>
                <a:latin typeface="Arimo"/>
                <a:ea typeface="Arimo"/>
                <a:cs typeface="Arimo"/>
                <a:sym typeface="Arimo"/>
              </a:endParaRPr>
            </a:p>
          </p:txBody>
        </p:sp>
        <p:sp>
          <p:nvSpPr>
            <p:cNvPr id="106" name="Google Shape;106;p13"/>
            <p:cNvSpPr txBox="1"/>
            <p:nvPr/>
          </p:nvSpPr>
          <p:spPr>
            <a:xfrm>
              <a:off x="3849652" y="1164900"/>
              <a:ext cx="3321000" cy="627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Chinese</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Japanese</a:t>
              </a:r>
              <a:endParaRPr sz="1200">
                <a:solidFill>
                  <a:srgbClr val="1D1D1B"/>
                </a:solidFill>
                <a:latin typeface="Arimo"/>
                <a:ea typeface="Arimo"/>
                <a:cs typeface="Arimo"/>
                <a:sym typeface="Arimo"/>
              </a:endParaRPr>
            </a:p>
            <a:p>
              <a:pPr indent="0" lvl="0" marL="0" rtl="0" algn="l">
                <a:lnSpc>
                  <a:spcPct val="120000"/>
                </a:lnSpc>
                <a:spcBef>
                  <a:spcPts val="0"/>
                </a:spcBef>
                <a:spcAft>
                  <a:spcPts val="0"/>
                </a:spcAft>
                <a:buNone/>
              </a:pPr>
              <a:r>
                <a:rPr lang="ru" sz="1200">
                  <a:solidFill>
                    <a:srgbClr val="1D1D1B"/>
                  </a:solidFill>
                  <a:latin typeface="Arimo"/>
                  <a:ea typeface="Arimo"/>
                  <a:cs typeface="Arimo"/>
                  <a:sym typeface="Arimo"/>
                </a:rPr>
                <a:t>• Korean</a:t>
              </a:r>
              <a:endParaRPr sz="1200">
                <a:solidFill>
                  <a:srgbClr val="1D1D1B"/>
                </a:solidFill>
                <a:latin typeface="Arimo"/>
                <a:ea typeface="Arimo"/>
                <a:cs typeface="Arimo"/>
                <a:sym typeface="Arimo"/>
              </a:endParaRPr>
            </a:p>
          </p:txBody>
        </p:sp>
      </p:grpSp>
      <p:grpSp>
        <p:nvGrpSpPr>
          <p:cNvPr id="107" name="Google Shape;107;p13"/>
          <p:cNvGrpSpPr/>
          <p:nvPr/>
        </p:nvGrpSpPr>
        <p:grpSpPr>
          <a:xfrm>
            <a:off x="6848675" y="204125"/>
            <a:ext cx="548950" cy="2429459"/>
            <a:chOff x="6848675" y="204125"/>
            <a:chExt cx="548950" cy="2429459"/>
          </a:xfrm>
        </p:grpSpPr>
        <p:pic>
          <p:nvPicPr>
            <p:cNvPr id="108" name="Google Shape;108;p13"/>
            <p:cNvPicPr preferRelativeResize="0"/>
            <p:nvPr/>
          </p:nvPicPr>
          <p:blipFill>
            <a:blip r:embed="rId15">
              <a:alphaModFix/>
            </a:blip>
            <a:stretch>
              <a:fillRect/>
            </a:stretch>
          </p:blipFill>
          <p:spPr>
            <a:xfrm>
              <a:off x="7020000" y="204125"/>
              <a:ext cx="248400" cy="770425"/>
            </a:xfrm>
            <a:prstGeom prst="rect">
              <a:avLst/>
            </a:prstGeom>
            <a:noFill/>
            <a:ln>
              <a:noFill/>
            </a:ln>
          </p:spPr>
        </p:pic>
        <p:pic>
          <p:nvPicPr>
            <p:cNvPr id="109" name="Google Shape;109;p13"/>
            <p:cNvPicPr preferRelativeResize="0"/>
            <p:nvPr/>
          </p:nvPicPr>
          <p:blipFill>
            <a:blip r:embed="rId16">
              <a:alphaModFix/>
            </a:blip>
            <a:stretch>
              <a:fillRect/>
            </a:stretch>
          </p:blipFill>
          <p:spPr>
            <a:xfrm>
              <a:off x="6848675" y="2110467"/>
              <a:ext cx="548950" cy="523117"/>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14"/>
          <p:cNvGrpSpPr/>
          <p:nvPr/>
        </p:nvGrpSpPr>
        <p:grpSpPr>
          <a:xfrm>
            <a:off x="0" y="6708375"/>
            <a:ext cx="7560000" cy="3984002"/>
            <a:chOff x="0" y="6708375"/>
            <a:chExt cx="7560000" cy="3984002"/>
          </a:xfrm>
        </p:grpSpPr>
        <p:pic>
          <p:nvPicPr>
            <p:cNvPr id="115" name="Google Shape;115;p14"/>
            <p:cNvPicPr preferRelativeResize="0"/>
            <p:nvPr/>
          </p:nvPicPr>
          <p:blipFill rotWithShape="1">
            <a:blip r:embed="rId3">
              <a:alphaModFix/>
            </a:blip>
            <a:srcRect b="25716" l="32175" r="0" t="0"/>
            <a:stretch/>
          </p:blipFill>
          <p:spPr>
            <a:xfrm>
              <a:off x="0" y="6708375"/>
              <a:ext cx="3639674" cy="3984002"/>
            </a:xfrm>
            <a:prstGeom prst="rect">
              <a:avLst/>
            </a:prstGeom>
            <a:noFill/>
            <a:ln>
              <a:noFill/>
            </a:ln>
          </p:spPr>
        </p:pic>
        <p:grpSp>
          <p:nvGrpSpPr>
            <p:cNvPr id="116" name="Google Shape;116;p14"/>
            <p:cNvGrpSpPr/>
            <p:nvPr/>
          </p:nvGrpSpPr>
          <p:grpSpPr>
            <a:xfrm>
              <a:off x="4543775" y="9350700"/>
              <a:ext cx="3016225" cy="1341675"/>
              <a:chOff x="4543775" y="9350700"/>
              <a:chExt cx="3016225" cy="1341675"/>
            </a:xfrm>
          </p:grpSpPr>
          <p:grpSp>
            <p:nvGrpSpPr>
              <p:cNvPr id="117" name="Google Shape;117;p14"/>
              <p:cNvGrpSpPr/>
              <p:nvPr/>
            </p:nvGrpSpPr>
            <p:grpSpPr>
              <a:xfrm>
                <a:off x="4543775" y="9350700"/>
                <a:ext cx="3016225" cy="1341675"/>
                <a:chOff x="4543775" y="9350700"/>
                <a:chExt cx="3016225" cy="1341675"/>
              </a:xfrm>
            </p:grpSpPr>
            <p:pic>
              <p:nvPicPr>
                <p:cNvPr id="118" name="Google Shape;118;p14"/>
                <p:cNvPicPr preferRelativeResize="0"/>
                <p:nvPr/>
              </p:nvPicPr>
              <p:blipFill rotWithShape="1">
                <a:blip r:embed="rId4">
                  <a:alphaModFix/>
                </a:blip>
                <a:srcRect b="71977" l="0" r="39386" t="0"/>
                <a:stretch/>
              </p:blipFill>
              <p:spPr>
                <a:xfrm>
                  <a:off x="5072625" y="9542025"/>
                  <a:ext cx="2487375" cy="1149976"/>
                </a:xfrm>
                <a:prstGeom prst="rect">
                  <a:avLst/>
                </a:prstGeom>
                <a:noFill/>
                <a:ln>
                  <a:noFill/>
                </a:ln>
              </p:spPr>
            </p:pic>
            <p:pic>
              <p:nvPicPr>
                <p:cNvPr id="119" name="Google Shape;119;p14"/>
                <p:cNvPicPr preferRelativeResize="0"/>
                <p:nvPr/>
              </p:nvPicPr>
              <p:blipFill rotWithShape="1">
                <a:blip r:embed="rId5">
                  <a:alphaModFix/>
                </a:blip>
                <a:srcRect b="61045" l="0" r="12342" t="0"/>
                <a:stretch/>
              </p:blipFill>
              <p:spPr>
                <a:xfrm>
                  <a:off x="4543775" y="9350700"/>
                  <a:ext cx="3016224" cy="1341675"/>
                </a:xfrm>
                <a:prstGeom prst="rect">
                  <a:avLst/>
                </a:prstGeom>
                <a:noFill/>
                <a:ln>
                  <a:noFill/>
                </a:ln>
              </p:spPr>
            </p:pic>
          </p:grpSp>
          <p:pic>
            <p:nvPicPr>
              <p:cNvPr id="120" name="Google Shape;120;p14"/>
              <p:cNvPicPr preferRelativeResize="0"/>
              <p:nvPr/>
            </p:nvPicPr>
            <p:blipFill>
              <a:blip r:embed="rId6">
                <a:alphaModFix/>
              </a:blip>
              <a:stretch>
                <a:fillRect/>
              </a:stretch>
            </p:blipFill>
            <p:spPr>
              <a:xfrm>
                <a:off x="5853175" y="10100199"/>
                <a:ext cx="788888" cy="254375"/>
              </a:xfrm>
              <a:prstGeom prst="rect">
                <a:avLst/>
              </a:prstGeom>
              <a:noFill/>
              <a:ln>
                <a:noFill/>
              </a:ln>
            </p:spPr>
          </p:pic>
        </p:grpSp>
      </p:grpSp>
      <p:sp>
        <p:nvSpPr>
          <p:cNvPr id="121" name="Google Shape;121;p14"/>
          <p:cNvSpPr txBox="1"/>
          <p:nvPr/>
        </p:nvSpPr>
        <p:spPr>
          <a:xfrm>
            <a:off x="3750225" y="706950"/>
            <a:ext cx="3191400" cy="1052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ru" sz="3800">
                <a:solidFill>
                  <a:srgbClr val="1D1D1B"/>
                </a:solidFill>
                <a:latin typeface="Archivo Black"/>
                <a:ea typeface="Archivo Black"/>
                <a:cs typeface="Archivo Black"/>
                <a:sym typeface="Archivo Black"/>
              </a:rPr>
              <a:t>MARTINE</a:t>
            </a:r>
            <a:r>
              <a:rPr lang="ru" sz="3800">
                <a:latin typeface="Archivo Black"/>
                <a:ea typeface="Archivo Black"/>
                <a:cs typeface="Archivo Black"/>
                <a:sym typeface="Archivo Black"/>
              </a:rPr>
              <a:t> </a:t>
            </a:r>
            <a:endParaRPr sz="3800">
              <a:latin typeface="Archivo Black"/>
              <a:ea typeface="Archivo Black"/>
              <a:cs typeface="Archivo Black"/>
              <a:sym typeface="Archivo Black"/>
            </a:endParaRPr>
          </a:p>
          <a:p>
            <a:pPr indent="0" lvl="0" marL="0" rtl="0" algn="l">
              <a:lnSpc>
                <a:spcPct val="90000"/>
              </a:lnSpc>
              <a:spcBef>
                <a:spcPts val="0"/>
              </a:spcBef>
              <a:spcAft>
                <a:spcPts val="0"/>
              </a:spcAft>
              <a:buNone/>
            </a:pPr>
            <a:r>
              <a:rPr lang="ru" sz="3800">
                <a:solidFill>
                  <a:srgbClr val="E84429"/>
                </a:solidFill>
                <a:latin typeface="Archivo Black"/>
                <a:ea typeface="Archivo Black"/>
                <a:cs typeface="Archivo Black"/>
                <a:sym typeface="Archivo Black"/>
              </a:rPr>
              <a:t>JACOBSON</a:t>
            </a:r>
            <a:endParaRPr sz="3800">
              <a:solidFill>
                <a:srgbClr val="E84429"/>
              </a:solidFill>
              <a:latin typeface="Archivo Black"/>
              <a:ea typeface="Archivo Black"/>
              <a:cs typeface="Archivo Black"/>
              <a:sym typeface="Archivo Black"/>
            </a:endParaRPr>
          </a:p>
        </p:txBody>
      </p:sp>
      <p:sp>
        <p:nvSpPr>
          <p:cNvPr id="122" name="Google Shape;122;p14"/>
          <p:cNvSpPr txBox="1"/>
          <p:nvPr/>
        </p:nvSpPr>
        <p:spPr>
          <a:xfrm>
            <a:off x="3771825" y="1770450"/>
            <a:ext cx="2896200" cy="31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300">
                <a:solidFill>
                  <a:srgbClr val="1D1D1B"/>
                </a:solidFill>
                <a:latin typeface="Arimo"/>
                <a:ea typeface="Arimo"/>
                <a:cs typeface="Arimo"/>
                <a:sym typeface="Arimo"/>
              </a:rPr>
              <a:t>College Student</a:t>
            </a:r>
            <a:endParaRPr b="1" sz="2300">
              <a:solidFill>
                <a:srgbClr val="E84429"/>
              </a:solidFill>
              <a:latin typeface="Arimo"/>
              <a:ea typeface="Arimo"/>
              <a:cs typeface="Arimo"/>
              <a:sym typeface="Arimo"/>
            </a:endParaRPr>
          </a:p>
        </p:txBody>
      </p:sp>
      <p:grpSp>
        <p:nvGrpSpPr>
          <p:cNvPr id="123" name="Google Shape;123;p14"/>
          <p:cNvGrpSpPr/>
          <p:nvPr/>
        </p:nvGrpSpPr>
        <p:grpSpPr>
          <a:xfrm>
            <a:off x="291975" y="0"/>
            <a:ext cx="4330199" cy="2336999"/>
            <a:chOff x="291975" y="0"/>
            <a:chExt cx="4330199" cy="2336999"/>
          </a:xfrm>
        </p:grpSpPr>
        <p:pic>
          <p:nvPicPr>
            <p:cNvPr id="124" name="Google Shape;124;p14"/>
            <p:cNvPicPr preferRelativeResize="0"/>
            <p:nvPr/>
          </p:nvPicPr>
          <p:blipFill rotWithShape="1">
            <a:blip r:embed="rId7">
              <a:alphaModFix/>
            </a:blip>
            <a:srcRect b="0" l="0" r="0" t="43006"/>
            <a:stretch/>
          </p:blipFill>
          <p:spPr>
            <a:xfrm>
              <a:off x="518400" y="0"/>
              <a:ext cx="4103774" cy="2336999"/>
            </a:xfrm>
            <a:prstGeom prst="rect">
              <a:avLst/>
            </a:prstGeom>
            <a:noFill/>
            <a:ln>
              <a:noFill/>
            </a:ln>
          </p:spPr>
        </p:pic>
        <p:pic>
          <p:nvPicPr>
            <p:cNvPr id="125" name="Google Shape;125;p14"/>
            <p:cNvPicPr preferRelativeResize="0"/>
            <p:nvPr/>
          </p:nvPicPr>
          <p:blipFill>
            <a:blip r:embed="rId8">
              <a:alphaModFix/>
            </a:blip>
            <a:stretch>
              <a:fillRect/>
            </a:stretch>
          </p:blipFill>
          <p:spPr>
            <a:xfrm>
              <a:off x="895998" y="462073"/>
              <a:ext cx="788800" cy="254375"/>
            </a:xfrm>
            <a:prstGeom prst="rect">
              <a:avLst/>
            </a:prstGeom>
            <a:noFill/>
            <a:ln>
              <a:noFill/>
            </a:ln>
          </p:spPr>
        </p:pic>
        <p:pic>
          <p:nvPicPr>
            <p:cNvPr id="126" name="Google Shape;126;p14"/>
            <p:cNvPicPr preferRelativeResize="0"/>
            <p:nvPr/>
          </p:nvPicPr>
          <p:blipFill>
            <a:blip r:embed="rId9">
              <a:alphaModFix/>
            </a:blip>
            <a:stretch>
              <a:fillRect/>
            </a:stretch>
          </p:blipFill>
          <p:spPr>
            <a:xfrm>
              <a:off x="291975" y="1571400"/>
              <a:ext cx="548950" cy="523125"/>
            </a:xfrm>
            <a:prstGeom prst="rect">
              <a:avLst/>
            </a:prstGeom>
            <a:noFill/>
            <a:ln>
              <a:noFill/>
            </a:ln>
          </p:spPr>
        </p:pic>
      </p:grpSp>
      <p:pic>
        <p:nvPicPr>
          <p:cNvPr id="127" name="Google Shape;127;p14"/>
          <p:cNvPicPr preferRelativeResize="0"/>
          <p:nvPr/>
        </p:nvPicPr>
        <p:blipFill>
          <a:blip r:embed="rId10">
            <a:alphaModFix/>
          </a:blip>
          <a:stretch>
            <a:fillRect/>
          </a:stretch>
        </p:blipFill>
        <p:spPr>
          <a:xfrm>
            <a:off x="1303950" y="509250"/>
            <a:ext cx="1796550" cy="1796550"/>
          </a:xfrm>
          <a:prstGeom prst="rect">
            <a:avLst/>
          </a:prstGeom>
          <a:noFill/>
          <a:ln>
            <a:noFill/>
          </a:ln>
        </p:spPr>
      </p:pic>
      <p:cxnSp>
        <p:nvCxnSpPr>
          <p:cNvPr id="128" name="Google Shape;128;p14"/>
          <p:cNvCxnSpPr/>
          <p:nvPr/>
        </p:nvCxnSpPr>
        <p:spPr>
          <a:xfrm>
            <a:off x="542925" y="2633575"/>
            <a:ext cx="6482400" cy="0"/>
          </a:xfrm>
          <a:prstGeom prst="straightConnector1">
            <a:avLst/>
          </a:prstGeom>
          <a:noFill/>
          <a:ln cap="flat" cmpd="sng" w="19050">
            <a:solidFill>
              <a:schemeClr val="dk2"/>
            </a:solidFill>
            <a:prstDash val="solid"/>
            <a:round/>
            <a:headEnd len="med" w="med" type="none"/>
            <a:tailEnd len="med" w="med" type="none"/>
          </a:ln>
        </p:spPr>
      </p:cxnSp>
      <p:grpSp>
        <p:nvGrpSpPr>
          <p:cNvPr id="129" name="Google Shape;129;p14"/>
          <p:cNvGrpSpPr/>
          <p:nvPr/>
        </p:nvGrpSpPr>
        <p:grpSpPr>
          <a:xfrm>
            <a:off x="6848675" y="204125"/>
            <a:ext cx="548950" cy="2219909"/>
            <a:chOff x="6848675" y="204125"/>
            <a:chExt cx="548950" cy="2219909"/>
          </a:xfrm>
        </p:grpSpPr>
        <p:pic>
          <p:nvPicPr>
            <p:cNvPr id="130" name="Google Shape;130;p14"/>
            <p:cNvPicPr preferRelativeResize="0"/>
            <p:nvPr/>
          </p:nvPicPr>
          <p:blipFill>
            <a:blip r:embed="rId11">
              <a:alphaModFix/>
            </a:blip>
            <a:stretch>
              <a:fillRect/>
            </a:stretch>
          </p:blipFill>
          <p:spPr>
            <a:xfrm>
              <a:off x="7020000" y="204125"/>
              <a:ext cx="248400" cy="770425"/>
            </a:xfrm>
            <a:prstGeom prst="rect">
              <a:avLst/>
            </a:prstGeom>
            <a:noFill/>
            <a:ln>
              <a:noFill/>
            </a:ln>
          </p:spPr>
        </p:pic>
        <p:pic>
          <p:nvPicPr>
            <p:cNvPr id="131" name="Google Shape;131;p14"/>
            <p:cNvPicPr preferRelativeResize="0"/>
            <p:nvPr/>
          </p:nvPicPr>
          <p:blipFill>
            <a:blip r:embed="rId12">
              <a:alphaModFix/>
            </a:blip>
            <a:stretch>
              <a:fillRect/>
            </a:stretch>
          </p:blipFill>
          <p:spPr>
            <a:xfrm>
              <a:off x="6848675" y="1900917"/>
              <a:ext cx="548950" cy="523117"/>
            </a:xfrm>
            <a:prstGeom prst="rect">
              <a:avLst/>
            </a:prstGeom>
            <a:noFill/>
            <a:ln>
              <a:noFill/>
            </a:ln>
          </p:spPr>
        </p:pic>
      </p:grpSp>
      <p:grpSp>
        <p:nvGrpSpPr>
          <p:cNvPr id="132" name="Google Shape;132;p14"/>
          <p:cNvGrpSpPr/>
          <p:nvPr/>
        </p:nvGrpSpPr>
        <p:grpSpPr>
          <a:xfrm>
            <a:off x="542925" y="2949200"/>
            <a:ext cx="6482400" cy="6825750"/>
            <a:chOff x="542925" y="2949200"/>
            <a:chExt cx="6482400" cy="6825750"/>
          </a:xfrm>
        </p:grpSpPr>
        <p:sp>
          <p:nvSpPr>
            <p:cNvPr id="133" name="Google Shape;133;p14"/>
            <p:cNvSpPr txBox="1"/>
            <p:nvPr/>
          </p:nvSpPr>
          <p:spPr>
            <a:xfrm>
              <a:off x="542925" y="2949200"/>
              <a:ext cx="32370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rgbClr val="E84429"/>
                  </a:solidFill>
                  <a:latin typeface="Arimo"/>
                  <a:ea typeface="Arimo"/>
                  <a:cs typeface="Arimo"/>
                  <a:sym typeface="Arimo"/>
                </a:rPr>
                <a:t>February 01,2025</a:t>
              </a:r>
              <a:endParaRPr b="1" sz="1800">
                <a:solidFill>
                  <a:srgbClr val="E84429"/>
                </a:solidFill>
                <a:latin typeface="Arimo"/>
                <a:ea typeface="Arimo"/>
                <a:cs typeface="Arimo"/>
                <a:sym typeface="Arimo"/>
              </a:endParaRPr>
            </a:p>
          </p:txBody>
        </p:sp>
        <p:sp>
          <p:nvSpPr>
            <p:cNvPr id="134" name="Google Shape;134;p14"/>
            <p:cNvSpPr txBox="1"/>
            <p:nvPr/>
          </p:nvSpPr>
          <p:spPr>
            <a:xfrm>
              <a:off x="542925" y="3403013"/>
              <a:ext cx="3237000" cy="958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ru">
                  <a:solidFill>
                    <a:srgbClr val="1D1D1B"/>
                  </a:solidFill>
                  <a:latin typeface="Arimo"/>
                  <a:ea typeface="Arimo"/>
                  <a:cs typeface="Arimo"/>
                  <a:sym typeface="Arimo"/>
                </a:rPr>
                <a:t>Lawson Pagac</a:t>
              </a:r>
              <a:endParaRPr b="1">
                <a:solidFill>
                  <a:srgbClr val="1D1D1B"/>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rPr b="1" lang="ru">
                  <a:solidFill>
                    <a:srgbClr val="1D1D1B"/>
                  </a:solidFill>
                  <a:latin typeface="Arimo"/>
                  <a:ea typeface="Arimo"/>
                  <a:cs typeface="Arimo"/>
                  <a:sym typeface="Arimo"/>
                </a:rPr>
                <a:t>Health Specialties Teacher</a:t>
              </a:r>
              <a:endParaRPr b="1">
                <a:solidFill>
                  <a:srgbClr val="1D1D1B"/>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rPr b="1" lang="ru">
                  <a:solidFill>
                    <a:srgbClr val="1D1D1B"/>
                  </a:solidFill>
                  <a:latin typeface="Arimo"/>
                  <a:ea typeface="Arimo"/>
                  <a:cs typeface="Arimo"/>
                  <a:sym typeface="Arimo"/>
                </a:rPr>
                <a:t>5756 Bogan Curve</a:t>
              </a:r>
              <a:endParaRPr b="1">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b="1" lang="ru">
                  <a:solidFill>
                    <a:srgbClr val="1D1D1B"/>
                  </a:solidFill>
                  <a:latin typeface="Arimo"/>
                  <a:ea typeface="Arimo"/>
                  <a:cs typeface="Arimo"/>
                  <a:sym typeface="Arimo"/>
                </a:rPr>
                <a:t>Hickletown, New Hampshire 57378</a:t>
              </a:r>
              <a:endParaRPr b="1">
                <a:solidFill>
                  <a:srgbClr val="1D1D1B"/>
                </a:solidFill>
                <a:latin typeface="Arimo"/>
                <a:ea typeface="Arimo"/>
                <a:cs typeface="Arimo"/>
                <a:sym typeface="Arimo"/>
              </a:endParaRPr>
            </a:p>
          </p:txBody>
        </p:sp>
        <p:sp>
          <p:nvSpPr>
            <p:cNvPr id="135" name="Google Shape;135;p14"/>
            <p:cNvSpPr txBox="1"/>
            <p:nvPr/>
          </p:nvSpPr>
          <p:spPr>
            <a:xfrm>
              <a:off x="542925" y="4551425"/>
              <a:ext cx="3237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Arimo"/>
                  <a:ea typeface="Arimo"/>
                  <a:cs typeface="Arimo"/>
                  <a:sym typeface="Arimo"/>
                </a:rPr>
                <a:t>Dear Mr. Pagac</a:t>
              </a:r>
              <a:endParaRPr sz="1200">
                <a:solidFill>
                  <a:srgbClr val="1D1D1B"/>
                </a:solidFill>
                <a:latin typeface="Arimo"/>
                <a:ea typeface="Arimo"/>
                <a:cs typeface="Arimo"/>
                <a:sym typeface="Arimo"/>
              </a:endParaRPr>
            </a:p>
          </p:txBody>
        </p:sp>
        <p:sp>
          <p:nvSpPr>
            <p:cNvPr id="136" name="Google Shape;136;p14"/>
            <p:cNvSpPr txBox="1"/>
            <p:nvPr/>
          </p:nvSpPr>
          <p:spPr>
            <a:xfrm>
              <a:off x="542925" y="5008625"/>
              <a:ext cx="6482400" cy="34170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Sed vitae ultrices elit. Mauris ut iaculis ex. In accumsan sit amet arcu at dictum. Sed eu faucibus purus, in malesuada sapien.</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Mauris turpis erat, pretium nec efficitur vitae, volutpat nec ex. Suspendisse luctus erat ex, a vulputate nunc accumsan ac. Phasellus dui mi, posuere vel velit ac, mattis tempus lacus. Nulla lacus turpis, porttitor vitae convallis quis, pharetra sed urna. Integer facilisis, lectus non vestibulum rutrum, dui felis efficitur massa, eget tempus libero elit at lacus.</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rPr lang="ru" sz="1200">
                  <a:solidFill>
                    <a:srgbClr val="1D1D1B"/>
                  </a:solidFill>
                  <a:latin typeface="Arimo"/>
                  <a:ea typeface="Arimo"/>
                  <a:cs typeface="Arimo"/>
                  <a:sym typeface="Arimo"/>
                </a:rPr>
                <a:t>Donec viverra sem sed ex tincidunt finibus. Nullam ac pulvinar augue, eget porta enim. Sed sit amet finibus augue, fringilla congue diam. Donec mollis cursus consectetur. Donec a dignissim ante. Proin quis turpis molestie, pharetra erat id, mattis ligula. Nam facilisis pellentesque ipsum eu tempus.</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Clr>
                  <a:schemeClr val="dk1"/>
                </a:buClr>
                <a:buSzPts val="1100"/>
                <a:buFont typeface="Arial"/>
                <a:buNone/>
              </a:pPr>
              <a:r>
                <a:t/>
              </a:r>
              <a:endParaRPr sz="1200">
                <a:solidFill>
                  <a:srgbClr val="1D1D1B"/>
                </a:solidFill>
                <a:latin typeface="Arimo"/>
                <a:ea typeface="Arimo"/>
                <a:cs typeface="Arimo"/>
                <a:sym typeface="Arimo"/>
              </a:endParaRPr>
            </a:p>
            <a:p>
              <a:pPr indent="0" lvl="0" marL="0" rtl="0" algn="l">
                <a:lnSpc>
                  <a:spcPct val="125000"/>
                </a:lnSpc>
                <a:spcBef>
                  <a:spcPts val="0"/>
                </a:spcBef>
                <a:spcAft>
                  <a:spcPts val="0"/>
                </a:spcAft>
                <a:buNone/>
              </a:pPr>
              <a:r>
                <a:rPr lang="ru" sz="1200">
                  <a:solidFill>
                    <a:srgbClr val="1D1D1B"/>
                  </a:solidFill>
                  <a:latin typeface="Arimo"/>
                  <a:ea typeface="Arimo"/>
                  <a:cs typeface="Arimo"/>
                  <a:sym typeface="Arimo"/>
                </a:rPr>
                <a:t>Donec laoreet luctus sem, dignissim sollicitudin erat hendrerit vitae. Class aptent taciti sociosqu ad litora torquent per conubia nostra, per inceptos himenaeos.</a:t>
              </a:r>
              <a:endParaRPr sz="1200">
                <a:solidFill>
                  <a:srgbClr val="1D1D1B"/>
                </a:solidFill>
                <a:latin typeface="Arimo"/>
                <a:ea typeface="Arimo"/>
                <a:cs typeface="Arimo"/>
                <a:sym typeface="Arimo"/>
              </a:endParaRPr>
            </a:p>
          </p:txBody>
        </p:sp>
        <p:sp>
          <p:nvSpPr>
            <p:cNvPr id="137" name="Google Shape;137;p14"/>
            <p:cNvSpPr txBox="1"/>
            <p:nvPr/>
          </p:nvSpPr>
          <p:spPr>
            <a:xfrm>
              <a:off x="542925" y="8732900"/>
              <a:ext cx="3237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Arimo"/>
                  <a:ea typeface="Arimo"/>
                  <a:cs typeface="Arimo"/>
                  <a:sym typeface="Arimo"/>
                </a:rPr>
                <a:t>Sincerely,</a:t>
              </a:r>
              <a:endParaRPr sz="1200">
                <a:solidFill>
                  <a:srgbClr val="1D1D1B"/>
                </a:solidFill>
                <a:latin typeface="Arimo"/>
                <a:ea typeface="Arimo"/>
                <a:cs typeface="Arimo"/>
                <a:sym typeface="Arimo"/>
              </a:endParaRPr>
            </a:p>
          </p:txBody>
        </p:sp>
        <p:sp>
          <p:nvSpPr>
            <p:cNvPr id="138" name="Google Shape;138;p14"/>
            <p:cNvSpPr txBox="1"/>
            <p:nvPr/>
          </p:nvSpPr>
          <p:spPr>
            <a:xfrm>
              <a:off x="542925" y="9590150"/>
              <a:ext cx="3237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Arimo"/>
                  <a:ea typeface="Arimo"/>
                  <a:cs typeface="Arimo"/>
                  <a:sym typeface="Arimo"/>
                </a:rPr>
                <a:t>Martine Jacobson</a:t>
              </a:r>
              <a:endParaRPr sz="1200">
                <a:solidFill>
                  <a:srgbClr val="1D1D1B"/>
                </a:solidFill>
                <a:latin typeface="Arimo"/>
                <a:ea typeface="Arimo"/>
                <a:cs typeface="Arimo"/>
                <a:sym typeface="Arimo"/>
              </a:endParaRPr>
            </a:p>
          </p:txBody>
        </p:sp>
        <p:sp>
          <p:nvSpPr>
            <p:cNvPr id="139" name="Google Shape;139;p14"/>
            <p:cNvSpPr txBox="1"/>
            <p:nvPr/>
          </p:nvSpPr>
          <p:spPr>
            <a:xfrm>
              <a:off x="542925" y="8904275"/>
              <a:ext cx="32370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1D1D1B"/>
                  </a:solidFill>
                  <a:latin typeface="Allison"/>
                  <a:ea typeface="Allison"/>
                  <a:cs typeface="Allison"/>
                  <a:sym typeface="Allison"/>
                </a:rPr>
                <a:t>MartiJa</a:t>
              </a:r>
              <a:endParaRPr sz="3800">
                <a:solidFill>
                  <a:srgbClr val="1D1D1B"/>
                </a:solidFill>
                <a:latin typeface="Allison"/>
                <a:ea typeface="Allison"/>
                <a:cs typeface="Allison"/>
                <a:sym typeface="Allison"/>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