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692000" cx="7560000"/>
  <p:notesSz cx="6858000" cy="9144000"/>
  <p:embeddedFontLst>
    <p:embeddedFont>
      <p:font typeface="Nunito"/>
      <p:regular r:id="rId9"/>
      <p:bold r:id="rId10"/>
      <p:italic r:id="rId11"/>
      <p:boldItalic r:id="rId12"/>
    </p:embeddedFont>
    <p:embeddedFont>
      <p:font typeface="Nunito Black"/>
      <p:bold r:id="rId13"/>
      <p:boldItalic r:id="rId14"/>
    </p:embeddedFont>
    <p:embeddedFont>
      <p:font typeface="Water Brush"/>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4535">
          <p15:clr>
            <a:srgbClr val="A4A3A4"/>
          </p15:clr>
        </p15:guide>
        <p15:guide id="3" pos="227">
          <p15:clr>
            <a:srgbClr val="9AA0A6"/>
          </p15:clr>
        </p15:guide>
        <p15:guide id="4" pos="1735">
          <p15:clr>
            <a:srgbClr val="9AA0A6"/>
          </p15:clr>
        </p15:guide>
        <p15:guide id="5" pos="1871">
          <p15:clr>
            <a:srgbClr val="9AA0A6"/>
          </p15:clr>
        </p15:guide>
        <p15:guide id="6" orient="horz" pos="340">
          <p15:clr>
            <a:srgbClr val="9AA0A6"/>
          </p15:clr>
        </p15:guide>
        <p15:guide id="7" orient="horz" pos="1272">
          <p15:clr>
            <a:srgbClr val="9AA0A6"/>
          </p15:clr>
        </p15:guide>
        <p15:guide id="8" pos="3243">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4535"/>
        <p:guide pos="227"/>
        <p:guide pos="1735"/>
        <p:guide pos="1871"/>
        <p:guide pos="340" orient="horz"/>
        <p:guide pos="1272" orient="horz"/>
        <p:guide pos="3243"/>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italic.fntdata"/><Relationship Id="rId10" Type="http://schemas.openxmlformats.org/officeDocument/2006/relationships/font" Target="fonts/Nunito-bold.fntdata"/><Relationship Id="rId13" Type="http://schemas.openxmlformats.org/officeDocument/2006/relationships/font" Target="fonts/NunitoBlack-bold.fntdata"/><Relationship Id="rId12" Type="http://schemas.openxmlformats.org/officeDocument/2006/relationships/font" Target="fonts/Nuni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Nunito-regular.fntdata"/><Relationship Id="rId15" Type="http://schemas.openxmlformats.org/officeDocument/2006/relationships/font" Target="fonts/WaterBrush-regular.fntdata"/><Relationship Id="rId14" Type="http://schemas.openxmlformats.org/officeDocument/2006/relationships/font" Target="fonts/NunitoBlac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06b68e2526_0_15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06b68e2526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06b68e2526_0_25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06b68e2526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 y="3424073"/>
            <a:ext cx="2754001" cy="7268301"/>
          </a:xfrm>
          <a:prstGeom prst="rect">
            <a:avLst/>
          </a:prstGeom>
          <a:noFill/>
          <a:ln>
            <a:noFill/>
          </a:ln>
        </p:spPr>
      </p:pic>
      <p:sp>
        <p:nvSpPr>
          <p:cNvPr id="55" name="Google Shape;55;p13"/>
          <p:cNvSpPr txBox="1"/>
          <p:nvPr/>
        </p:nvSpPr>
        <p:spPr>
          <a:xfrm>
            <a:off x="327600" y="441600"/>
            <a:ext cx="6840000" cy="631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4100">
                <a:latin typeface="Nunito"/>
                <a:ea typeface="Nunito"/>
                <a:cs typeface="Nunito"/>
                <a:sym typeface="Nunito"/>
              </a:rPr>
              <a:t>M E R L  L A N G W O R T H</a:t>
            </a:r>
            <a:endParaRPr b="1" sz="4100">
              <a:latin typeface="Nunito"/>
              <a:ea typeface="Nunito"/>
              <a:cs typeface="Nunito"/>
              <a:sym typeface="Nunito"/>
            </a:endParaRPr>
          </a:p>
        </p:txBody>
      </p:sp>
      <p:cxnSp>
        <p:nvCxnSpPr>
          <p:cNvPr id="56" name="Google Shape;56;p13"/>
          <p:cNvCxnSpPr/>
          <p:nvPr/>
        </p:nvCxnSpPr>
        <p:spPr>
          <a:xfrm>
            <a:off x="361800" y="1236600"/>
            <a:ext cx="6841800" cy="0"/>
          </a:xfrm>
          <a:prstGeom prst="straightConnector1">
            <a:avLst/>
          </a:prstGeom>
          <a:noFill/>
          <a:ln cap="flat" cmpd="sng" w="28575">
            <a:solidFill>
              <a:srgbClr val="CFEBFC"/>
            </a:solidFill>
            <a:prstDash val="solid"/>
            <a:round/>
            <a:headEnd len="med" w="med" type="none"/>
            <a:tailEnd len="med" w="med" type="none"/>
          </a:ln>
        </p:spPr>
      </p:cxnSp>
      <p:cxnSp>
        <p:nvCxnSpPr>
          <p:cNvPr id="57" name="Google Shape;57;p13"/>
          <p:cNvCxnSpPr/>
          <p:nvPr/>
        </p:nvCxnSpPr>
        <p:spPr>
          <a:xfrm>
            <a:off x="361800" y="1690200"/>
            <a:ext cx="6841800" cy="0"/>
          </a:xfrm>
          <a:prstGeom prst="straightConnector1">
            <a:avLst/>
          </a:prstGeom>
          <a:noFill/>
          <a:ln cap="flat" cmpd="sng" w="28575">
            <a:solidFill>
              <a:srgbClr val="CFEBFC"/>
            </a:solidFill>
            <a:prstDash val="solid"/>
            <a:round/>
            <a:headEnd len="med" w="med" type="none"/>
            <a:tailEnd len="med" w="med" type="none"/>
          </a:ln>
        </p:spPr>
      </p:cxnSp>
      <p:sp>
        <p:nvSpPr>
          <p:cNvPr id="58" name="Google Shape;58;p13"/>
          <p:cNvSpPr txBox="1"/>
          <p:nvPr/>
        </p:nvSpPr>
        <p:spPr>
          <a:xfrm>
            <a:off x="1274400" y="1321800"/>
            <a:ext cx="5011200" cy="246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1600">
                <a:latin typeface="Nunito"/>
                <a:ea typeface="Nunito"/>
                <a:cs typeface="Nunito"/>
                <a:sym typeface="Nunito"/>
              </a:rPr>
              <a:t>H I G H  S C H O O L  S T U D E N T</a:t>
            </a:r>
            <a:endParaRPr b="1" sz="1600">
              <a:latin typeface="Nunito"/>
              <a:ea typeface="Nunito"/>
              <a:cs typeface="Nunito"/>
              <a:sym typeface="Nunito"/>
            </a:endParaRPr>
          </a:p>
        </p:txBody>
      </p:sp>
      <p:grpSp>
        <p:nvGrpSpPr>
          <p:cNvPr id="59" name="Google Shape;59;p13"/>
          <p:cNvGrpSpPr/>
          <p:nvPr/>
        </p:nvGrpSpPr>
        <p:grpSpPr>
          <a:xfrm>
            <a:off x="354600" y="1979400"/>
            <a:ext cx="2188800" cy="1497900"/>
            <a:chOff x="354600" y="1979400"/>
            <a:chExt cx="2188800" cy="1497900"/>
          </a:xfrm>
        </p:grpSpPr>
        <p:sp>
          <p:nvSpPr>
            <p:cNvPr id="60" name="Google Shape;60;p13"/>
            <p:cNvSpPr txBox="1"/>
            <p:nvPr/>
          </p:nvSpPr>
          <p:spPr>
            <a:xfrm>
              <a:off x="354600" y="19794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CONTACT</a:t>
              </a:r>
              <a:endParaRPr>
                <a:latin typeface="Nunito Black"/>
                <a:ea typeface="Nunito Black"/>
                <a:cs typeface="Nunito Black"/>
                <a:sym typeface="Nunito Black"/>
              </a:endParaRPr>
            </a:p>
          </p:txBody>
        </p:sp>
        <p:grpSp>
          <p:nvGrpSpPr>
            <p:cNvPr id="61" name="Google Shape;61;p13"/>
            <p:cNvGrpSpPr/>
            <p:nvPr/>
          </p:nvGrpSpPr>
          <p:grpSpPr>
            <a:xfrm>
              <a:off x="355303" y="2297250"/>
              <a:ext cx="1845197" cy="1180050"/>
              <a:chOff x="355303" y="2297250"/>
              <a:chExt cx="1845197" cy="1180050"/>
            </a:xfrm>
          </p:grpSpPr>
          <p:pic>
            <p:nvPicPr>
              <p:cNvPr id="62" name="Google Shape;62;p13"/>
              <p:cNvPicPr preferRelativeResize="0"/>
              <p:nvPr/>
            </p:nvPicPr>
            <p:blipFill>
              <a:blip r:embed="rId4">
                <a:alphaModFix/>
              </a:blip>
              <a:stretch>
                <a:fillRect/>
              </a:stretch>
            </p:blipFill>
            <p:spPr>
              <a:xfrm>
                <a:off x="355303" y="2872161"/>
                <a:ext cx="149600" cy="146414"/>
              </a:xfrm>
              <a:prstGeom prst="rect">
                <a:avLst/>
              </a:prstGeom>
              <a:noFill/>
              <a:ln>
                <a:noFill/>
              </a:ln>
            </p:spPr>
          </p:pic>
          <p:grpSp>
            <p:nvGrpSpPr>
              <p:cNvPr id="63" name="Google Shape;63;p13"/>
              <p:cNvGrpSpPr/>
              <p:nvPr/>
            </p:nvGrpSpPr>
            <p:grpSpPr>
              <a:xfrm>
                <a:off x="358000" y="2297250"/>
                <a:ext cx="1842500" cy="184800"/>
                <a:chOff x="358000" y="2297250"/>
                <a:chExt cx="1842500" cy="184800"/>
              </a:xfrm>
            </p:grpSpPr>
            <p:pic>
              <p:nvPicPr>
                <p:cNvPr id="64" name="Google Shape;64;p13"/>
                <p:cNvPicPr preferRelativeResize="0"/>
                <p:nvPr/>
              </p:nvPicPr>
              <p:blipFill>
                <a:blip r:embed="rId5">
                  <a:alphaModFix/>
                </a:blip>
                <a:stretch>
                  <a:fillRect/>
                </a:stretch>
              </p:blipFill>
              <p:spPr>
                <a:xfrm>
                  <a:off x="358000" y="2304413"/>
                  <a:ext cx="149600" cy="170475"/>
                </a:xfrm>
                <a:prstGeom prst="rect">
                  <a:avLst/>
                </a:prstGeom>
                <a:noFill/>
                <a:ln>
                  <a:noFill/>
                </a:ln>
              </p:spPr>
            </p:pic>
            <p:sp>
              <p:nvSpPr>
                <p:cNvPr id="65" name="Google Shape;65;p13"/>
                <p:cNvSpPr txBox="1"/>
                <p:nvPr/>
              </p:nvSpPr>
              <p:spPr>
                <a:xfrm>
                  <a:off x="645300" y="2297250"/>
                  <a:ext cx="155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1-012-3456-789</a:t>
                  </a:r>
                  <a:endParaRPr sz="1200">
                    <a:latin typeface="Nunito"/>
                    <a:ea typeface="Nunito"/>
                    <a:cs typeface="Nunito"/>
                    <a:sym typeface="Nunito"/>
                  </a:endParaRPr>
                </a:p>
              </p:txBody>
            </p:sp>
          </p:grpSp>
          <p:grpSp>
            <p:nvGrpSpPr>
              <p:cNvPr id="66" name="Google Shape;66;p13"/>
              <p:cNvGrpSpPr/>
              <p:nvPr/>
            </p:nvGrpSpPr>
            <p:grpSpPr>
              <a:xfrm>
                <a:off x="361800" y="2596200"/>
                <a:ext cx="1838700" cy="184800"/>
                <a:chOff x="361800" y="2596200"/>
                <a:chExt cx="1838700" cy="184800"/>
              </a:xfrm>
            </p:grpSpPr>
            <p:pic>
              <p:nvPicPr>
                <p:cNvPr id="67" name="Google Shape;67;p13"/>
                <p:cNvPicPr preferRelativeResize="0"/>
                <p:nvPr/>
              </p:nvPicPr>
              <p:blipFill>
                <a:blip r:embed="rId6">
                  <a:alphaModFix/>
                </a:blip>
                <a:stretch>
                  <a:fillRect/>
                </a:stretch>
              </p:blipFill>
              <p:spPr>
                <a:xfrm>
                  <a:off x="361800" y="2633350"/>
                  <a:ext cx="175500" cy="110500"/>
                </a:xfrm>
                <a:prstGeom prst="rect">
                  <a:avLst/>
                </a:prstGeom>
                <a:noFill/>
                <a:ln>
                  <a:noFill/>
                </a:ln>
              </p:spPr>
            </p:pic>
            <p:sp>
              <p:nvSpPr>
                <p:cNvPr id="68" name="Google Shape;68;p13"/>
                <p:cNvSpPr txBox="1"/>
                <p:nvPr/>
              </p:nvSpPr>
              <p:spPr>
                <a:xfrm>
                  <a:off x="645300" y="2596200"/>
                  <a:ext cx="155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Merlmail@mail.com</a:t>
                  </a:r>
                  <a:endParaRPr sz="1200">
                    <a:latin typeface="Nunito"/>
                    <a:ea typeface="Nunito"/>
                    <a:cs typeface="Nunito"/>
                    <a:sym typeface="Nunito"/>
                  </a:endParaRPr>
                </a:p>
              </p:txBody>
            </p:sp>
          </p:grpSp>
          <p:sp>
            <p:nvSpPr>
              <p:cNvPr id="69" name="Google Shape;69;p13"/>
              <p:cNvSpPr txBox="1"/>
              <p:nvPr/>
            </p:nvSpPr>
            <p:spPr>
              <a:xfrm>
                <a:off x="645300" y="2867700"/>
                <a:ext cx="1555200" cy="609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200">
                    <a:latin typeface="Nunito"/>
                    <a:ea typeface="Nunito"/>
                    <a:cs typeface="Nunito"/>
                    <a:sym typeface="Nunito"/>
                  </a:rPr>
                  <a:t>518 Leuschke Isle,</a:t>
                </a:r>
                <a:endParaRPr sz="1200">
                  <a:latin typeface="Nunito"/>
                  <a:ea typeface="Nunito"/>
                  <a:cs typeface="Nunito"/>
                  <a:sym typeface="Nunito"/>
                </a:endParaRPr>
              </a:p>
              <a:p>
                <a:pPr indent="0" lvl="0" marL="0" rtl="0" algn="l">
                  <a:lnSpc>
                    <a:spcPct val="115000"/>
                  </a:lnSpc>
                  <a:spcBef>
                    <a:spcPts val="0"/>
                  </a:spcBef>
                  <a:spcAft>
                    <a:spcPts val="0"/>
                  </a:spcAft>
                  <a:buClr>
                    <a:schemeClr val="dk1"/>
                  </a:buClr>
                  <a:buSzPts val="1100"/>
                  <a:buFont typeface="Arial"/>
                  <a:buNone/>
                </a:pPr>
                <a:r>
                  <a:rPr lang="ru" sz="1200">
                    <a:latin typeface="Nunito"/>
                    <a:ea typeface="Nunito"/>
                    <a:cs typeface="Nunito"/>
                    <a:sym typeface="Nunito"/>
                  </a:rPr>
                  <a:t>Meggieton Kansas, </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62537-3027</a:t>
                </a:r>
                <a:endParaRPr sz="1200">
                  <a:latin typeface="Nunito"/>
                  <a:ea typeface="Nunito"/>
                  <a:cs typeface="Nunito"/>
                  <a:sym typeface="Nunito"/>
                </a:endParaRPr>
              </a:p>
            </p:txBody>
          </p:sp>
        </p:grpSp>
      </p:grpSp>
      <p:grpSp>
        <p:nvGrpSpPr>
          <p:cNvPr id="70" name="Google Shape;70;p13"/>
          <p:cNvGrpSpPr/>
          <p:nvPr/>
        </p:nvGrpSpPr>
        <p:grpSpPr>
          <a:xfrm>
            <a:off x="354600" y="3918000"/>
            <a:ext cx="2188800" cy="1196400"/>
            <a:chOff x="354600" y="3918000"/>
            <a:chExt cx="2188800" cy="1196400"/>
          </a:xfrm>
        </p:grpSpPr>
        <p:sp>
          <p:nvSpPr>
            <p:cNvPr id="71" name="Google Shape;71;p13"/>
            <p:cNvSpPr txBox="1"/>
            <p:nvPr/>
          </p:nvSpPr>
          <p:spPr>
            <a:xfrm>
              <a:off x="354600" y="3918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ACHIEVEMENTS</a:t>
              </a:r>
              <a:endParaRPr>
                <a:latin typeface="Nunito Black"/>
                <a:ea typeface="Nunito Black"/>
                <a:cs typeface="Nunito Black"/>
                <a:sym typeface="Nunito Black"/>
              </a:endParaRPr>
            </a:p>
          </p:txBody>
        </p:sp>
        <p:sp>
          <p:nvSpPr>
            <p:cNvPr id="72" name="Google Shape;72;p13"/>
            <p:cNvSpPr txBox="1"/>
            <p:nvPr/>
          </p:nvSpPr>
          <p:spPr>
            <a:xfrm>
              <a:off x="354600" y="42096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200">
                  <a:latin typeface="Nunito"/>
                  <a:ea typeface="Nunito"/>
                  <a:cs typeface="Nunito"/>
                  <a:sym typeface="Nunito"/>
                </a:rPr>
                <a:t>• National Society</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Cras ac enim leo / 2022</a:t>
              </a:r>
              <a:endParaRPr sz="1200">
                <a:latin typeface="Nunito"/>
                <a:ea typeface="Nunito"/>
                <a:cs typeface="Nunito"/>
                <a:sym typeface="Nunito"/>
              </a:endParaRPr>
            </a:p>
          </p:txBody>
        </p:sp>
        <p:sp>
          <p:nvSpPr>
            <p:cNvPr id="73" name="Google Shape;73;p13"/>
            <p:cNvSpPr txBox="1"/>
            <p:nvPr/>
          </p:nvSpPr>
          <p:spPr>
            <a:xfrm>
              <a:off x="354600" y="47172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National Society</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Vestibulum ac justo / 2023</a:t>
              </a:r>
              <a:endParaRPr sz="1200">
                <a:latin typeface="Nunito"/>
                <a:ea typeface="Nunito"/>
                <a:cs typeface="Nunito"/>
                <a:sym typeface="Nunito"/>
              </a:endParaRPr>
            </a:p>
          </p:txBody>
        </p:sp>
      </p:grpSp>
      <p:grpSp>
        <p:nvGrpSpPr>
          <p:cNvPr id="74" name="Google Shape;74;p13"/>
          <p:cNvGrpSpPr/>
          <p:nvPr/>
        </p:nvGrpSpPr>
        <p:grpSpPr>
          <a:xfrm>
            <a:off x="354600" y="5403000"/>
            <a:ext cx="2188800" cy="942600"/>
            <a:chOff x="354600" y="5403000"/>
            <a:chExt cx="2188800" cy="942600"/>
          </a:xfrm>
        </p:grpSpPr>
        <p:sp>
          <p:nvSpPr>
            <p:cNvPr id="75" name="Google Shape;75;p13"/>
            <p:cNvSpPr txBox="1"/>
            <p:nvPr/>
          </p:nvSpPr>
          <p:spPr>
            <a:xfrm>
              <a:off x="354600" y="5403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TECHNICAL SKILLS</a:t>
              </a:r>
              <a:endParaRPr>
                <a:latin typeface="Nunito Black"/>
                <a:ea typeface="Nunito Black"/>
                <a:cs typeface="Nunito Black"/>
                <a:sym typeface="Nunito Black"/>
              </a:endParaRPr>
            </a:p>
          </p:txBody>
        </p:sp>
        <p:sp>
          <p:nvSpPr>
            <p:cNvPr id="76" name="Google Shape;76;p13"/>
            <p:cNvSpPr txBox="1"/>
            <p:nvPr/>
          </p:nvSpPr>
          <p:spPr>
            <a:xfrm>
              <a:off x="354600" y="56946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Computer</a:t>
              </a:r>
              <a:endParaRPr sz="1200">
                <a:latin typeface="Nunito"/>
                <a:ea typeface="Nunito"/>
                <a:cs typeface="Nunito"/>
                <a:sym typeface="Nunito"/>
              </a:endParaRPr>
            </a:p>
          </p:txBody>
        </p:sp>
        <p:sp>
          <p:nvSpPr>
            <p:cNvPr id="77" name="Google Shape;77;p13"/>
            <p:cNvSpPr txBox="1"/>
            <p:nvPr/>
          </p:nvSpPr>
          <p:spPr>
            <a:xfrm>
              <a:off x="354600" y="59277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Math</a:t>
              </a:r>
              <a:endParaRPr sz="1200">
                <a:latin typeface="Nunito"/>
                <a:ea typeface="Nunito"/>
                <a:cs typeface="Nunito"/>
                <a:sym typeface="Nunito"/>
              </a:endParaRPr>
            </a:p>
          </p:txBody>
        </p:sp>
        <p:sp>
          <p:nvSpPr>
            <p:cNvPr id="78" name="Google Shape;78;p13"/>
            <p:cNvSpPr txBox="1"/>
            <p:nvPr/>
          </p:nvSpPr>
          <p:spPr>
            <a:xfrm>
              <a:off x="354600" y="61608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Microsoft Office</a:t>
              </a:r>
              <a:endParaRPr sz="1200">
                <a:latin typeface="Nunito"/>
                <a:ea typeface="Nunito"/>
                <a:cs typeface="Nunito"/>
                <a:sym typeface="Nunito"/>
              </a:endParaRPr>
            </a:p>
          </p:txBody>
        </p:sp>
      </p:grpSp>
      <p:grpSp>
        <p:nvGrpSpPr>
          <p:cNvPr id="79" name="Google Shape;79;p13"/>
          <p:cNvGrpSpPr/>
          <p:nvPr/>
        </p:nvGrpSpPr>
        <p:grpSpPr>
          <a:xfrm>
            <a:off x="354585" y="6672000"/>
            <a:ext cx="2313000" cy="940800"/>
            <a:chOff x="354585" y="6672000"/>
            <a:chExt cx="2313000" cy="940800"/>
          </a:xfrm>
        </p:grpSpPr>
        <p:grpSp>
          <p:nvGrpSpPr>
            <p:cNvPr id="80" name="Google Shape;80;p13"/>
            <p:cNvGrpSpPr/>
            <p:nvPr/>
          </p:nvGrpSpPr>
          <p:grpSpPr>
            <a:xfrm>
              <a:off x="354585" y="6672000"/>
              <a:ext cx="2312905" cy="699600"/>
              <a:chOff x="354600" y="5403000"/>
              <a:chExt cx="2188800" cy="699600"/>
            </a:xfrm>
          </p:grpSpPr>
          <p:sp>
            <p:nvSpPr>
              <p:cNvPr id="81" name="Google Shape;81;p13"/>
              <p:cNvSpPr txBox="1"/>
              <p:nvPr/>
            </p:nvSpPr>
            <p:spPr>
              <a:xfrm>
                <a:off x="354600" y="5403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ACTIVITIES</a:t>
                </a:r>
                <a:endParaRPr>
                  <a:latin typeface="Nunito Black"/>
                  <a:ea typeface="Nunito Black"/>
                  <a:cs typeface="Nunito Black"/>
                  <a:sym typeface="Nunito Black"/>
                </a:endParaRPr>
              </a:p>
            </p:txBody>
          </p:sp>
          <p:sp>
            <p:nvSpPr>
              <p:cNvPr id="82" name="Google Shape;82;p13"/>
              <p:cNvSpPr txBox="1"/>
              <p:nvPr/>
            </p:nvSpPr>
            <p:spPr>
              <a:xfrm>
                <a:off x="354600" y="57054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VELIT BIBENDUM</a:t>
                </a:r>
                <a:endParaRPr b="1" sz="1200">
                  <a:latin typeface="Nunito"/>
                  <a:ea typeface="Nunito"/>
                  <a:cs typeface="Nunito"/>
                  <a:sym typeface="Nunito"/>
                </a:endParaRPr>
              </a:p>
              <a:p>
                <a:pPr indent="0" lvl="0" marL="0" rtl="0" algn="l">
                  <a:lnSpc>
                    <a:spcPct val="115000"/>
                  </a:lnSpc>
                  <a:spcBef>
                    <a:spcPts val="0"/>
                  </a:spcBef>
                  <a:spcAft>
                    <a:spcPts val="0"/>
                  </a:spcAft>
                  <a:buNone/>
                </a:pPr>
                <a:r>
                  <a:rPr b="1" lang="ru" sz="1200">
                    <a:latin typeface="Nunito"/>
                    <a:ea typeface="Nunito"/>
                    <a:cs typeface="Nunito"/>
                    <a:sym typeface="Nunito"/>
                  </a:rPr>
                  <a:t>HIGH SCHOOL TENNIS TEAM</a:t>
                </a:r>
                <a:endParaRPr b="1" sz="1200">
                  <a:latin typeface="Nunito"/>
                  <a:ea typeface="Nunito"/>
                  <a:cs typeface="Nunito"/>
                  <a:sym typeface="Nunito"/>
                </a:endParaRPr>
              </a:p>
            </p:txBody>
          </p:sp>
        </p:grpSp>
        <p:sp>
          <p:nvSpPr>
            <p:cNvPr id="83" name="Google Shape;83;p13"/>
            <p:cNvSpPr txBox="1"/>
            <p:nvPr/>
          </p:nvSpPr>
          <p:spPr>
            <a:xfrm>
              <a:off x="354585" y="7428000"/>
              <a:ext cx="2313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solidFill>
                    <a:srgbClr val="666666"/>
                  </a:solidFill>
                  <a:latin typeface="Nunito"/>
                  <a:ea typeface="Nunito"/>
                  <a:cs typeface="Nunito"/>
                  <a:sym typeface="Nunito"/>
                </a:rPr>
                <a:t>2021 - Present</a:t>
              </a:r>
              <a:endParaRPr sz="1200">
                <a:solidFill>
                  <a:srgbClr val="666666"/>
                </a:solidFill>
                <a:latin typeface="Nunito"/>
                <a:ea typeface="Nunito"/>
                <a:cs typeface="Nunito"/>
                <a:sym typeface="Nunito"/>
              </a:endParaRPr>
            </a:p>
          </p:txBody>
        </p:sp>
      </p:grpSp>
      <p:grpSp>
        <p:nvGrpSpPr>
          <p:cNvPr id="84" name="Google Shape;84;p13"/>
          <p:cNvGrpSpPr/>
          <p:nvPr/>
        </p:nvGrpSpPr>
        <p:grpSpPr>
          <a:xfrm>
            <a:off x="354600" y="7876200"/>
            <a:ext cx="2188800" cy="2094600"/>
            <a:chOff x="354600" y="7876200"/>
            <a:chExt cx="2188800" cy="2094600"/>
          </a:xfrm>
        </p:grpSpPr>
        <p:sp>
          <p:nvSpPr>
            <p:cNvPr id="85" name="Google Shape;85;p13"/>
            <p:cNvSpPr txBox="1"/>
            <p:nvPr/>
          </p:nvSpPr>
          <p:spPr>
            <a:xfrm>
              <a:off x="354600" y="78762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KEY SKILLS</a:t>
              </a:r>
              <a:endParaRPr>
                <a:latin typeface="Nunito Black"/>
                <a:ea typeface="Nunito Black"/>
                <a:cs typeface="Nunito Black"/>
                <a:sym typeface="Nunito Black"/>
              </a:endParaRPr>
            </a:p>
          </p:txBody>
        </p:sp>
        <p:sp>
          <p:nvSpPr>
            <p:cNvPr id="86" name="Google Shape;86;p13"/>
            <p:cNvSpPr txBox="1"/>
            <p:nvPr/>
          </p:nvSpPr>
          <p:spPr>
            <a:xfrm>
              <a:off x="354600" y="81678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Friendly</a:t>
              </a:r>
              <a:endParaRPr sz="1200">
                <a:latin typeface="Nunito"/>
                <a:ea typeface="Nunito"/>
                <a:cs typeface="Nunito"/>
                <a:sym typeface="Nunito"/>
              </a:endParaRPr>
            </a:p>
          </p:txBody>
        </p:sp>
        <p:sp>
          <p:nvSpPr>
            <p:cNvPr id="87" name="Google Shape;87;p13"/>
            <p:cNvSpPr txBox="1"/>
            <p:nvPr/>
          </p:nvSpPr>
          <p:spPr>
            <a:xfrm>
              <a:off x="354600" y="8398971"/>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Good listener</a:t>
              </a:r>
              <a:endParaRPr sz="1200">
                <a:latin typeface="Nunito"/>
                <a:ea typeface="Nunito"/>
                <a:cs typeface="Nunito"/>
                <a:sym typeface="Nunito"/>
              </a:endParaRPr>
            </a:p>
          </p:txBody>
        </p:sp>
        <p:sp>
          <p:nvSpPr>
            <p:cNvPr id="88" name="Google Shape;88;p13"/>
            <p:cNvSpPr txBox="1"/>
            <p:nvPr/>
          </p:nvSpPr>
          <p:spPr>
            <a:xfrm>
              <a:off x="354600" y="8630143"/>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Courteous</a:t>
              </a:r>
              <a:endParaRPr sz="1200">
                <a:latin typeface="Nunito"/>
                <a:ea typeface="Nunito"/>
                <a:cs typeface="Nunito"/>
                <a:sym typeface="Nunito"/>
              </a:endParaRPr>
            </a:p>
          </p:txBody>
        </p:sp>
        <p:sp>
          <p:nvSpPr>
            <p:cNvPr id="89" name="Google Shape;89;p13"/>
            <p:cNvSpPr txBox="1"/>
            <p:nvPr/>
          </p:nvSpPr>
          <p:spPr>
            <a:xfrm>
              <a:off x="354600" y="8861314"/>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Helpful</a:t>
              </a:r>
              <a:endParaRPr sz="1200">
                <a:latin typeface="Nunito"/>
                <a:ea typeface="Nunito"/>
                <a:cs typeface="Nunito"/>
                <a:sym typeface="Nunito"/>
              </a:endParaRPr>
            </a:p>
          </p:txBody>
        </p:sp>
        <p:sp>
          <p:nvSpPr>
            <p:cNvPr id="90" name="Google Shape;90;p13"/>
            <p:cNvSpPr txBox="1"/>
            <p:nvPr/>
          </p:nvSpPr>
          <p:spPr>
            <a:xfrm>
              <a:off x="354600" y="9092486"/>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Guest services</a:t>
              </a:r>
              <a:endParaRPr sz="1200">
                <a:latin typeface="Nunito"/>
                <a:ea typeface="Nunito"/>
                <a:cs typeface="Nunito"/>
                <a:sym typeface="Nunito"/>
              </a:endParaRPr>
            </a:p>
          </p:txBody>
        </p:sp>
        <p:sp>
          <p:nvSpPr>
            <p:cNvPr id="91" name="Google Shape;91;p13"/>
            <p:cNvSpPr txBox="1"/>
            <p:nvPr/>
          </p:nvSpPr>
          <p:spPr>
            <a:xfrm>
              <a:off x="354600" y="9323657"/>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Interpersonal</a:t>
              </a:r>
              <a:endParaRPr sz="1200">
                <a:latin typeface="Nunito"/>
                <a:ea typeface="Nunito"/>
                <a:cs typeface="Nunito"/>
                <a:sym typeface="Nunito"/>
              </a:endParaRPr>
            </a:p>
          </p:txBody>
        </p:sp>
        <p:sp>
          <p:nvSpPr>
            <p:cNvPr id="92" name="Google Shape;92;p13"/>
            <p:cNvSpPr txBox="1"/>
            <p:nvPr/>
          </p:nvSpPr>
          <p:spPr>
            <a:xfrm>
              <a:off x="354600" y="9554829"/>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Positive attitud</a:t>
              </a:r>
              <a:r>
                <a:rPr lang="ru" sz="1200">
                  <a:latin typeface="Nunito"/>
                  <a:ea typeface="Nunito"/>
                  <a:cs typeface="Nunito"/>
                  <a:sym typeface="Nunito"/>
                </a:rPr>
                <a:t>e</a:t>
              </a:r>
              <a:endParaRPr sz="1200">
                <a:latin typeface="Nunito"/>
                <a:ea typeface="Nunito"/>
                <a:cs typeface="Nunito"/>
                <a:sym typeface="Nunito"/>
              </a:endParaRPr>
            </a:p>
          </p:txBody>
        </p:sp>
        <p:sp>
          <p:nvSpPr>
            <p:cNvPr id="93" name="Google Shape;93;p13"/>
            <p:cNvSpPr txBox="1"/>
            <p:nvPr/>
          </p:nvSpPr>
          <p:spPr>
            <a:xfrm>
              <a:off x="354600" y="97860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Customer service</a:t>
              </a:r>
              <a:endParaRPr sz="1200">
                <a:latin typeface="Nunito"/>
                <a:ea typeface="Nunito"/>
                <a:cs typeface="Nunito"/>
                <a:sym typeface="Nunito"/>
              </a:endParaRPr>
            </a:p>
          </p:txBody>
        </p:sp>
      </p:grpSp>
      <p:grpSp>
        <p:nvGrpSpPr>
          <p:cNvPr id="94" name="Google Shape;94;p13"/>
          <p:cNvGrpSpPr/>
          <p:nvPr/>
        </p:nvGrpSpPr>
        <p:grpSpPr>
          <a:xfrm>
            <a:off x="2959200" y="1971000"/>
            <a:ext cx="4233600" cy="1576200"/>
            <a:chOff x="2959200" y="1971000"/>
            <a:chExt cx="4233600" cy="1576200"/>
          </a:xfrm>
        </p:grpSpPr>
        <p:sp>
          <p:nvSpPr>
            <p:cNvPr id="95" name="Google Shape;95;p13"/>
            <p:cNvSpPr txBox="1"/>
            <p:nvPr/>
          </p:nvSpPr>
          <p:spPr>
            <a:xfrm>
              <a:off x="2959200" y="1971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SUMMARY</a:t>
              </a:r>
              <a:endParaRPr>
                <a:latin typeface="Nunito Black"/>
                <a:ea typeface="Nunito Black"/>
                <a:cs typeface="Nunito Black"/>
                <a:sym typeface="Nunito Black"/>
              </a:endParaRPr>
            </a:p>
          </p:txBody>
        </p:sp>
        <p:sp>
          <p:nvSpPr>
            <p:cNvPr id="96" name="Google Shape;96;p13"/>
            <p:cNvSpPr txBox="1"/>
            <p:nvPr/>
          </p:nvSpPr>
          <p:spPr>
            <a:xfrm>
              <a:off x="2959200" y="2300400"/>
              <a:ext cx="4233600" cy="1246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Donec luctus id eros ac tristique. Nulla volutpat est eget eleifend blandit. Nulla sagittis, sapien quis mollis ullamcorper, lorem ligula fringilla lorem, id congue justo mi at urna. Aliquam eget metus lectus quisque euismod dui vel elit imperdiet lobortis. Maecenas auctor orci lacus. Integer vulputate turpis sit amet ex vehicula ornare.</a:t>
              </a:r>
              <a:endParaRPr sz="1200">
                <a:latin typeface="Nunito"/>
                <a:ea typeface="Nunito"/>
                <a:cs typeface="Nunito"/>
                <a:sym typeface="Nunito"/>
              </a:endParaRPr>
            </a:p>
          </p:txBody>
        </p:sp>
      </p:grpSp>
      <p:grpSp>
        <p:nvGrpSpPr>
          <p:cNvPr id="97" name="Google Shape;97;p13"/>
          <p:cNvGrpSpPr/>
          <p:nvPr/>
        </p:nvGrpSpPr>
        <p:grpSpPr>
          <a:xfrm>
            <a:off x="2959200" y="3917700"/>
            <a:ext cx="4233600" cy="707400"/>
            <a:chOff x="2959200" y="3917700"/>
            <a:chExt cx="4233600" cy="707400"/>
          </a:xfrm>
        </p:grpSpPr>
        <p:grpSp>
          <p:nvGrpSpPr>
            <p:cNvPr id="98" name="Google Shape;98;p13"/>
            <p:cNvGrpSpPr/>
            <p:nvPr/>
          </p:nvGrpSpPr>
          <p:grpSpPr>
            <a:xfrm>
              <a:off x="2959200" y="3917700"/>
              <a:ext cx="4233600" cy="498000"/>
              <a:chOff x="2959200" y="1938600"/>
              <a:chExt cx="4233600" cy="498000"/>
            </a:xfrm>
          </p:grpSpPr>
          <p:sp>
            <p:nvSpPr>
              <p:cNvPr id="99" name="Google Shape;99;p13"/>
              <p:cNvSpPr txBox="1"/>
              <p:nvPr/>
            </p:nvSpPr>
            <p:spPr>
              <a:xfrm>
                <a:off x="2959200" y="19386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EDUCATION</a:t>
                </a:r>
                <a:endParaRPr>
                  <a:latin typeface="Nunito Black"/>
                  <a:ea typeface="Nunito Black"/>
                  <a:cs typeface="Nunito Black"/>
                  <a:sym typeface="Nunito Black"/>
                </a:endParaRPr>
              </a:p>
            </p:txBody>
          </p:sp>
          <p:sp>
            <p:nvSpPr>
              <p:cNvPr id="100" name="Google Shape;100;p13"/>
              <p:cNvSpPr txBox="1"/>
              <p:nvPr/>
            </p:nvSpPr>
            <p:spPr>
              <a:xfrm>
                <a:off x="2959200" y="2251800"/>
                <a:ext cx="42336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MEGGIETON HIGH SCHOOL, MEGGIETON, KANSAS</a:t>
                </a:r>
                <a:endParaRPr b="1" sz="1200">
                  <a:latin typeface="Nunito"/>
                  <a:ea typeface="Nunito"/>
                  <a:cs typeface="Nunito"/>
                  <a:sym typeface="Nunito"/>
                </a:endParaRPr>
              </a:p>
            </p:txBody>
          </p:sp>
        </p:grpSp>
        <p:sp>
          <p:nvSpPr>
            <p:cNvPr id="101" name="Google Shape;101;p13"/>
            <p:cNvSpPr txBox="1"/>
            <p:nvPr/>
          </p:nvSpPr>
          <p:spPr>
            <a:xfrm>
              <a:off x="2959200" y="4440300"/>
              <a:ext cx="29160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solidFill>
                    <a:srgbClr val="575756"/>
                  </a:solidFill>
                  <a:latin typeface="Nunito"/>
                  <a:ea typeface="Nunito"/>
                  <a:cs typeface="Nunito"/>
                  <a:sym typeface="Nunito"/>
                </a:rPr>
                <a:t>2022 - Present | GPA: 3.75</a:t>
              </a:r>
              <a:endParaRPr sz="1200">
                <a:solidFill>
                  <a:srgbClr val="575756"/>
                </a:solidFill>
                <a:latin typeface="Nunito"/>
                <a:ea typeface="Nunito"/>
                <a:cs typeface="Nunito"/>
                <a:sym typeface="Nunito"/>
              </a:endParaRPr>
            </a:p>
          </p:txBody>
        </p:sp>
      </p:grpSp>
      <p:cxnSp>
        <p:nvCxnSpPr>
          <p:cNvPr id="102" name="Google Shape;102;p13"/>
          <p:cNvCxnSpPr/>
          <p:nvPr/>
        </p:nvCxnSpPr>
        <p:spPr>
          <a:xfrm>
            <a:off x="2975400" y="4811400"/>
            <a:ext cx="4222800" cy="0"/>
          </a:xfrm>
          <a:prstGeom prst="straightConnector1">
            <a:avLst/>
          </a:prstGeom>
          <a:noFill/>
          <a:ln cap="flat" cmpd="sng" w="28575">
            <a:solidFill>
              <a:srgbClr val="CFEBFC"/>
            </a:solidFill>
            <a:prstDash val="solid"/>
            <a:round/>
            <a:headEnd len="med" w="med" type="none"/>
            <a:tailEnd len="med" w="med" type="none"/>
          </a:ln>
        </p:spPr>
      </p:cxnSp>
      <p:sp>
        <p:nvSpPr>
          <p:cNvPr id="103" name="Google Shape;103;p13"/>
          <p:cNvSpPr txBox="1"/>
          <p:nvPr/>
        </p:nvSpPr>
        <p:spPr>
          <a:xfrm>
            <a:off x="2959200" y="49815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EXPERIENCE</a:t>
            </a:r>
            <a:endParaRPr>
              <a:latin typeface="Nunito Black"/>
              <a:ea typeface="Nunito Black"/>
              <a:cs typeface="Nunito Black"/>
              <a:sym typeface="Nunito Black"/>
            </a:endParaRPr>
          </a:p>
        </p:txBody>
      </p:sp>
      <p:grpSp>
        <p:nvGrpSpPr>
          <p:cNvPr id="104" name="Google Shape;104;p13"/>
          <p:cNvGrpSpPr/>
          <p:nvPr/>
        </p:nvGrpSpPr>
        <p:grpSpPr>
          <a:xfrm>
            <a:off x="2959200" y="5294700"/>
            <a:ext cx="4244400" cy="1413600"/>
            <a:chOff x="2959200" y="5294700"/>
            <a:chExt cx="4244400" cy="1413600"/>
          </a:xfrm>
        </p:grpSpPr>
        <p:sp>
          <p:nvSpPr>
            <p:cNvPr id="105" name="Google Shape;105;p13"/>
            <p:cNvSpPr txBox="1"/>
            <p:nvPr/>
          </p:nvSpPr>
          <p:spPr>
            <a:xfrm>
              <a:off x="2959200" y="5294700"/>
              <a:ext cx="42336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PET SITTER</a:t>
              </a:r>
              <a:endParaRPr b="1" sz="1200">
                <a:latin typeface="Nunito"/>
                <a:ea typeface="Nunito"/>
                <a:cs typeface="Nunito"/>
                <a:sym typeface="Nunito"/>
              </a:endParaRPr>
            </a:p>
          </p:txBody>
        </p:sp>
        <p:sp>
          <p:nvSpPr>
            <p:cNvPr id="106" name="Google Shape;106;p13"/>
            <p:cNvSpPr txBox="1"/>
            <p:nvPr/>
          </p:nvSpPr>
          <p:spPr>
            <a:xfrm>
              <a:off x="2959200" y="5504100"/>
              <a:ext cx="29160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solidFill>
                    <a:srgbClr val="575756"/>
                  </a:solidFill>
                  <a:latin typeface="Nunito"/>
                  <a:ea typeface="Nunito"/>
                  <a:cs typeface="Nunito"/>
                  <a:sym typeface="Nunito"/>
                </a:rPr>
                <a:t>2021 - Present</a:t>
              </a:r>
              <a:endParaRPr sz="1200">
                <a:solidFill>
                  <a:srgbClr val="575756"/>
                </a:solidFill>
                <a:latin typeface="Nunito"/>
                <a:ea typeface="Nunito"/>
                <a:cs typeface="Nunito"/>
                <a:sym typeface="Nunito"/>
              </a:endParaRPr>
            </a:p>
          </p:txBody>
        </p:sp>
        <p:sp>
          <p:nvSpPr>
            <p:cNvPr id="107" name="Google Shape;107;p13"/>
            <p:cNvSpPr txBox="1"/>
            <p:nvPr/>
          </p:nvSpPr>
          <p:spPr>
            <a:xfrm>
              <a:off x="2959200" y="5781900"/>
              <a:ext cx="42444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Suspendisse eu sollicitudin tellus. Aliquam quam nisi, hendrerit ut ex id, pretium elementum augue.</a:t>
              </a:r>
              <a:endParaRPr sz="1200">
                <a:latin typeface="Nunito"/>
                <a:ea typeface="Nunito"/>
                <a:cs typeface="Nunito"/>
                <a:sym typeface="Nunito"/>
              </a:endParaRPr>
            </a:p>
          </p:txBody>
        </p:sp>
        <p:sp>
          <p:nvSpPr>
            <p:cNvPr id="108" name="Google Shape;108;p13"/>
            <p:cNvSpPr txBox="1"/>
            <p:nvPr/>
          </p:nvSpPr>
          <p:spPr>
            <a:xfrm>
              <a:off x="2959200" y="6311100"/>
              <a:ext cx="42444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Donec leo ligula, eleifend id molestie nec, porttitor id metus. Nunc lacinia viverra dolor, id condimentum arcu tristique.</a:t>
              </a:r>
              <a:endParaRPr sz="1200">
                <a:latin typeface="Nunito"/>
                <a:ea typeface="Nunito"/>
                <a:cs typeface="Nunito"/>
                <a:sym typeface="Nunito"/>
              </a:endParaRPr>
            </a:p>
          </p:txBody>
        </p:sp>
      </p:grpSp>
      <p:grpSp>
        <p:nvGrpSpPr>
          <p:cNvPr id="109" name="Google Shape;109;p13"/>
          <p:cNvGrpSpPr/>
          <p:nvPr/>
        </p:nvGrpSpPr>
        <p:grpSpPr>
          <a:xfrm>
            <a:off x="2959200" y="6893100"/>
            <a:ext cx="4244400" cy="1413600"/>
            <a:chOff x="2959200" y="5294700"/>
            <a:chExt cx="4244400" cy="1413600"/>
          </a:xfrm>
        </p:grpSpPr>
        <p:sp>
          <p:nvSpPr>
            <p:cNvPr id="110" name="Google Shape;110;p13"/>
            <p:cNvSpPr txBox="1"/>
            <p:nvPr/>
          </p:nvSpPr>
          <p:spPr>
            <a:xfrm>
              <a:off x="2959200" y="5294700"/>
              <a:ext cx="42336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CHILD CARE</a:t>
              </a:r>
              <a:endParaRPr b="1" sz="1200">
                <a:latin typeface="Nunito"/>
                <a:ea typeface="Nunito"/>
                <a:cs typeface="Nunito"/>
                <a:sym typeface="Nunito"/>
              </a:endParaRPr>
            </a:p>
          </p:txBody>
        </p:sp>
        <p:sp>
          <p:nvSpPr>
            <p:cNvPr id="111" name="Google Shape;111;p13"/>
            <p:cNvSpPr txBox="1"/>
            <p:nvPr/>
          </p:nvSpPr>
          <p:spPr>
            <a:xfrm>
              <a:off x="2959200" y="5504100"/>
              <a:ext cx="29160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solidFill>
                    <a:srgbClr val="575756"/>
                  </a:solidFill>
                  <a:latin typeface="Nunito"/>
                  <a:ea typeface="Nunito"/>
                  <a:cs typeface="Nunito"/>
                  <a:sym typeface="Nunito"/>
                </a:rPr>
                <a:t>2021 - Present</a:t>
              </a:r>
              <a:endParaRPr sz="1200">
                <a:solidFill>
                  <a:srgbClr val="575756"/>
                </a:solidFill>
                <a:latin typeface="Nunito"/>
                <a:ea typeface="Nunito"/>
                <a:cs typeface="Nunito"/>
                <a:sym typeface="Nunito"/>
              </a:endParaRPr>
            </a:p>
          </p:txBody>
        </p:sp>
        <p:sp>
          <p:nvSpPr>
            <p:cNvPr id="112" name="Google Shape;112;p13"/>
            <p:cNvSpPr txBox="1"/>
            <p:nvPr/>
          </p:nvSpPr>
          <p:spPr>
            <a:xfrm>
              <a:off x="2959200" y="5781900"/>
              <a:ext cx="42444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Morbi placerat odio vitae varius ornare. Donec non tempor lacus. Sed sit amet neque id ligula suscipit rhoncus.</a:t>
              </a:r>
              <a:endParaRPr sz="1200">
                <a:latin typeface="Nunito"/>
                <a:ea typeface="Nunito"/>
                <a:cs typeface="Nunito"/>
                <a:sym typeface="Nunito"/>
              </a:endParaRPr>
            </a:p>
          </p:txBody>
        </p:sp>
        <p:sp>
          <p:nvSpPr>
            <p:cNvPr id="113" name="Google Shape;113;p13"/>
            <p:cNvSpPr txBox="1"/>
            <p:nvPr/>
          </p:nvSpPr>
          <p:spPr>
            <a:xfrm>
              <a:off x="2959200" y="6311100"/>
              <a:ext cx="42444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Maecenas vestibulum, elit non interdum tempor, felis orci efficitur ante, ut laoreet eros diam at libero.</a:t>
              </a:r>
              <a:endParaRPr sz="1200">
                <a:latin typeface="Nunito"/>
                <a:ea typeface="Nunito"/>
                <a:cs typeface="Nunito"/>
                <a:sym typeface="Nunito"/>
              </a:endParaRPr>
            </a:p>
          </p:txBody>
        </p:sp>
      </p:grpSp>
      <p:cxnSp>
        <p:nvCxnSpPr>
          <p:cNvPr id="114" name="Google Shape;114;p13"/>
          <p:cNvCxnSpPr/>
          <p:nvPr/>
        </p:nvCxnSpPr>
        <p:spPr>
          <a:xfrm>
            <a:off x="2975400" y="8468700"/>
            <a:ext cx="4222800" cy="0"/>
          </a:xfrm>
          <a:prstGeom prst="straightConnector1">
            <a:avLst/>
          </a:prstGeom>
          <a:noFill/>
          <a:ln cap="flat" cmpd="sng" w="28575">
            <a:solidFill>
              <a:srgbClr val="CFEBFC"/>
            </a:solidFill>
            <a:prstDash val="solid"/>
            <a:round/>
            <a:headEnd len="med" w="med" type="none"/>
            <a:tailEnd len="med" w="med" type="none"/>
          </a:ln>
        </p:spPr>
      </p:cxnSp>
      <p:sp>
        <p:nvSpPr>
          <p:cNvPr id="115" name="Google Shape;115;p13"/>
          <p:cNvSpPr txBox="1"/>
          <p:nvPr/>
        </p:nvSpPr>
        <p:spPr>
          <a:xfrm>
            <a:off x="2959200" y="86457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VOLUNTEER WORK</a:t>
            </a:r>
            <a:endParaRPr>
              <a:latin typeface="Nunito Black"/>
              <a:ea typeface="Nunito Black"/>
              <a:cs typeface="Nunito Black"/>
              <a:sym typeface="Nunito Black"/>
            </a:endParaRPr>
          </a:p>
        </p:txBody>
      </p:sp>
      <p:grpSp>
        <p:nvGrpSpPr>
          <p:cNvPr id="116" name="Google Shape;116;p13"/>
          <p:cNvGrpSpPr/>
          <p:nvPr/>
        </p:nvGrpSpPr>
        <p:grpSpPr>
          <a:xfrm>
            <a:off x="2959200" y="8958900"/>
            <a:ext cx="4233600" cy="394200"/>
            <a:chOff x="2959200" y="5294700"/>
            <a:chExt cx="4233600" cy="394200"/>
          </a:xfrm>
        </p:grpSpPr>
        <p:sp>
          <p:nvSpPr>
            <p:cNvPr id="117" name="Google Shape;117;p13"/>
            <p:cNvSpPr txBox="1"/>
            <p:nvPr/>
          </p:nvSpPr>
          <p:spPr>
            <a:xfrm>
              <a:off x="2959200" y="5294700"/>
              <a:ext cx="42336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SUSPENDISSE UT JUSTO COACH</a:t>
              </a:r>
              <a:endParaRPr b="1" sz="1200">
                <a:latin typeface="Nunito"/>
                <a:ea typeface="Nunito"/>
                <a:cs typeface="Nunito"/>
                <a:sym typeface="Nunito"/>
              </a:endParaRPr>
            </a:p>
          </p:txBody>
        </p:sp>
        <p:sp>
          <p:nvSpPr>
            <p:cNvPr id="118" name="Google Shape;118;p13"/>
            <p:cNvSpPr txBox="1"/>
            <p:nvPr/>
          </p:nvSpPr>
          <p:spPr>
            <a:xfrm>
              <a:off x="2959200" y="5504100"/>
              <a:ext cx="29160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solidFill>
                    <a:srgbClr val="575756"/>
                  </a:solidFill>
                  <a:latin typeface="Nunito"/>
                  <a:ea typeface="Nunito"/>
                  <a:cs typeface="Nunito"/>
                  <a:sym typeface="Nunito"/>
                </a:rPr>
                <a:t>2021 - Present</a:t>
              </a:r>
              <a:endParaRPr sz="1200">
                <a:solidFill>
                  <a:srgbClr val="575756"/>
                </a:solidFill>
                <a:latin typeface="Nunito"/>
                <a:ea typeface="Nunito"/>
                <a:cs typeface="Nunito"/>
                <a:sym typeface="Nunito"/>
              </a:endParaRPr>
            </a:p>
          </p:txBody>
        </p:sp>
      </p:grpSp>
      <p:grpSp>
        <p:nvGrpSpPr>
          <p:cNvPr id="119" name="Google Shape;119;p13"/>
          <p:cNvGrpSpPr/>
          <p:nvPr/>
        </p:nvGrpSpPr>
        <p:grpSpPr>
          <a:xfrm>
            <a:off x="2959200" y="9592800"/>
            <a:ext cx="4233600" cy="394200"/>
            <a:chOff x="2959200" y="5294700"/>
            <a:chExt cx="4233600" cy="394200"/>
          </a:xfrm>
        </p:grpSpPr>
        <p:sp>
          <p:nvSpPr>
            <p:cNvPr id="120" name="Google Shape;120;p13"/>
            <p:cNvSpPr txBox="1"/>
            <p:nvPr/>
          </p:nvSpPr>
          <p:spPr>
            <a:xfrm>
              <a:off x="2959200" y="5294700"/>
              <a:ext cx="42336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IN PHARETRA ARCU PROGRAM</a:t>
              </a:r>
              <a:endParaRPr b="1" sz="1200">
                <a:latin typeface="Nunito"/>
                <a:ea typeface="Nunito"/>
                <a:cs typeface="Nunito"/>
                <a:sym typeface="Nunito"/>
              </a:endParaRPr>
            </a:p>
          </p:txBody>
        </p:sp>
        <p:sp>
          <p:nvSpPr>
            <p:cNvPr id="121" name="Google Shape;121;p13"/>
            <p:cNvSpPr txBox="1"/>
            <p:nvPr/>
          </p:nvSpPr>
          <p:spPr>
            <a:xfrm>
              <a:off x="2959200" y="5504100"/>
              <a:ext cx="29160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solidFill>
                    <a:srgbClr val="575756"/>
                  </a:solidFill>
                  <a:latin typeface="Nunito"/>
                  <a:ea typeface="Nunito"/>
                  <a:cs typeface="Nunito"/>
                  <a:sym typeface="Nunito"/>
                </a:rPr>
                <a:t>2022 - Present</a:t>
              </a:r>
              <a:endParaRPr sz="1200">
                <a:solidFill>
                  <a:srgbClr val="575756"/>
                </a:solidFill>
                <a:latin typeface="Nunito"/>
                <a:ea typeface="Nunito"/>
                <a:cs typeface="Nunito"/>
                <a:sym typeface="Nunito"/>
              </a:endParaRPr>
            </a:p>
          </p:txBody>
        </p:sp>
      </p:grpSp>
      <p:cxnSp>
        <p:nvCxnSpPr>
          <p:cNvPr id="122" name="Google Shape;122;p13"/>
          <p:cNvCxnSpPr/>
          <p:nvPr/>
        </p:nvCxnSpPr>
        <p:spPr>
          <a:xfrm>
            <a:off x="2762250" y="2028825"/>
            <a:ext cx="0" cy="1457400"/>
          </a:xfrm>
          <a:prstGeom prst="straightConnector1">
            <a:avLst/>
          </a:prstGeom>
          <a:noFill/>
          <a:ln cap="flat" cmpd="sng" w="28575">
            <a:solidFill>
              <a:srgbClr val="CFEBFC"/>
            </a:solidFill>
            <a:prstDash val="solid"/>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id="127" name="Google Shape;127;p14"/>
          <p:cNvPicPr preferRelativeResize="0"/>
          <p:nvPr/>
        </p:nvPicPr>
        <p:blipFill>
          <a:blip r:embed="rId3">
            <a:alphaModFix/>
          </a:blip>
          <a:stretch>
            <a:fillRect/>
          </a:stretch>
        </p:blipFill>
        <p:spPr>
          <a:xfrm>
            <a:off x="2773050" y="3327383"/>
            <a:ext cx="4805875" cy="7383665"/>
          </a:xfrm>
          <a:prstGeom prst="rect">
            <a:avLst/>
          </a:prstGeom>
          <a:noFill/>
          <a:ln>
            <a:noFill/>
          </a:ln>
        </p:spPr>
      </p:pic>
      <p:sp>
        <p:nvSpPr>
          <p:cNvPr id="128" name="Google Shape;128;p14"/>
          <p:cNvSpPr txBox="1"/>
          <p:nvPr/>
        </p:nvSpPr>
        <p:spPr>
          <a:xfrm>
            <a:off x="327600" y="441600"/>
            <a:ext cx="6840000" cy="631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4100">
                <a:latin typeface="Nunito"/>
                <a:ea typeface="Nunito"/>
                <a:cs typeface="Nunito"/>
                <a:sym typeface="Nunito"/>
              </a:rPr>
              <a:t>M E R L  L A N G W O R T H</a:t>
            </a:r>
            <a:endParaRPr b="1" sz="4100">
              <a:latin typeface="Nunito"/>
              <a:ea typeface="Nunito"/>
              <a:cs typeface="Nunito"/>
              <a:sym typeface="Nunito"/>
            </a:endParaRPr>
          </a:p>
        </p:txBody>
      </p:sp>
      <p:cxnSp>
        <p:nvCxnSpPr>
          <p:cNvPr id="129" name="Google Shape;129;p14"/>
          <p:cNvCxnSpPr/>
          <p:nvPr/>
        </p:nvCxnSpPr>
        <p:spPr>
          <a:xfrm>
            <a:off x="361800" y="1236600"/>
            <a:ext cx="6841800" cy="0"/>
          </a:xfrm>
          <a:prstGeom prst="straightConnector1">
            <a:avLst/>
          </a:prstGeom>
          <a:noFill/>
          <a:ln cap="flat" cmpd="sng" w="28575">
            <a:solidFill>
              <a:srgbClr val="CFEBFC"/>
            </a:solidFill>
            <a:prstDash val="solid"/>
            <a:round/>
            <a:headEnd len="med" w="med" type="none"/>
            <a:tailEnd len="med" w="med" type="none"/>
          </a:ln>
        </p:spPr>
      </p:cxnSp>
      <p:cxnSp>
        <p:nvCxnSpPr>
          <p:cNvPr id="130" name="Google Shape;130;p14"/>
          <p:cNvCxnSpPr/>
          <p:nvPr/>
        </p:nvCxnSpPr>
        <p:spPr>
          <a:xfrm>
            <a:off x="361800" y="1690200"/>
            <a:ext cx="6841800" cy="0"/>
          </a:xfrm>
          <a:prstGeom prst="straightConnector1">
            <a:avLst/>
          </a:prstGeom>
          <a:noFill/>
          <a:ln cap="flat" cmpd="sng" w="28575">
            <a:solidFill>
              <a:srgbClr val="CFEBFC"/>
            </a:solidFill>
            <a:prstDash val="solid"/>
            <a:round/>
            <a:headEnd len="med" w="med" type="none"/>
            <a:tailEnd len="med" w="med" type="none"/>
          </a:ln>
        </p:spPr>
      </p:cxnSp>
      <p:sp>
        <p:nvSpPr>
          <p:cNvPr id="131" name="Google Shape;131;p14"/>
          <p:cNvSpPr txBox="1"/>
          <p:nvPr/>
        </p:nvSpPr>
        <p:spPr>
          <a:xfrm>
            <a:off x="1274400" y="1321800"/>
            <a:ext cx="5011200" cy="246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1600">
                <a:latin typeface="Nunito"/>
                <a:ea typeface="Nunito"/>
                <a:cs typeface="Nunito"/>
                <a:sym typeface="Nunito"/>
              </a:rPr>
              <a:t>H I G H  S C H O O L  S T U D E N T</a:t>
            </a:r>
            <a:endParaRPr b="1" sz="1600">
              <a:latin typeface="Nunito"/>
              <a:ea typeface="Nunito"/>
              <a:cs typeface="Nunito"/>
              <a:sym typeface="Nunito"/>
            </a:endParaRPr>
          </a:p>
        </p:txBody>
      </p:sp>
      <p:grpSp>
        <p:nvGrpSpPr>
          <p:cNvPr id="132" name="Google Shape;132;p14"/>
          <p:cNvGrpSpPr/>
          <p:nvPr/>
        </p:nvGrpSpPr>
        <p:grpSpPr>
          <a:xfrm>
            <a:off x="354600" y="1979400"/>
            <a:ext cx="2188800" cy="1497900"/>
            <a:chOff x="354600" y="1979400"/>
            <a:chExt cx="2188800" cy="1497900"/>
          </a:xfrm>
        </p:grpSpPr>
        <p:sp>
          <p:nvSpPr>
            <p:cNvPr id="133" name="Google Shape;133;p14"/>
            <p:cNvSpPr txBox="1"/>
            <p:nvPr/>
          </p:nvSpPr>
          <p:spPr>
            <a:xfrm>
              <a:off x="354600" y="19794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CONTACT</a:t>
              </a:r>
              <a:endParaRPr>
                <a:latin typeface="Nunito Black"/>
                <a:ea typeface="Nunito Black"/>
                <a:cs typeface="Nunito Black"/>
                <a:sym typeface="Nunito Black"/>
              </a:endParaRPr>
            </a:p>
          </p:txBody>
        </p:sp>
        <p:grpSp>
          <p:nvGrpSpPr>
            <p:cNvPr id="134" name="Google Shape;134;p14"/>
            <p:cNvGrpSpPr/>
            <p:nvPr/>
          </p:nvGrpSpPr>
          <p:grpSpPr>
            <a:xfrm>
              <a:off x="355303" y="2297250"/>
              <a:ext cx="1845197" cy="1180050"/>
              <a:chOff x="355303" y="2297250"/>
              <a:chExt cx="1845197" cy="1180050"/>
            </a:xfrm>
          </p:grpSpPr>
          <p:pic>
            <p:nvPicPr>
              <p:cNvPr id="135" name="Google Shape;135;p14"/>
              <p:cNvPicPr preferRelativeResize="0"/>
              <p:nvPr/>
            </p:nvPicPr>
            <p:blipFill>
              <a:blip r:embed="rId4">
                <a:alphaModFix/>
              </a:blip>
              <a:stretch>
                <a:fillRect/>
              </a:stretch>
            </p:blipFill>
            <p:spPr>
              <a:xfrm>
                <a:off x="355303" y="2872161"/>
                <a:ext cx="149600" cy="146414"/>
              </a:xfrm>
              <a:prstGeom prst="rect">
                <a:avLst/>
              </a:prstGeom>
              <a:noFill/>
              <a:ln>
                <a:noFill/>
              </a:ln>
            </p:spPr>
          </p:pic>
          <p:grpSp>
            <p:nvGrpSpPr>
              <p:cNvPr id="136" name="Google Shape;136;p14"/>
              <p:cNvGrpSpPr/>
              <p:nvPr/>
            </p:nvGrpSpPr>
            <p:grpSpPr>
              <a:xfrm>
                <a:off x="358000" y="2297250"/>
                <a:ext cx="1842500" cy="184800"/>
                <a:chOff x="358000" y="2297250"/>
                <a:chExt cx="1842500" cy="184800"/>
              </a:xfrm>
            </p:grpSpPr>
            <p:pic>
              <p:nvPicPr>
                <p:cNvPr id="137" name="Google Shape;137;p14"/>
                <p:cNvPicPr preferRelativeResize="0"/>
                <p:nvPr/>
              </p:nvPicPr>
              <p:blipFill>
                <a:blip r:embed="rId5">
                  <a:alphaModFix/>
                </a:blip>
                <a:stretch>
                  <a:fillRect/>
                </a:stretch>
              </p:blipFill>
              <p:spPr>
                <a:xfrm>
                  <a:off x="358000" y="2304413"/>
                  <a:ext cx="149600" cy="170475"/>
                </a:xfrm>
                <a:prstGeom prst="rect">
                  <a:avLst/>
                </a:prstGeom>
                <a:noFill/>
                <a:ln>
                  <a:noFill/>
                </a:ln>
              </p:spPr>
            </p:pic>
            <p:sp>
              <p:nvSpPr>
                <p:cNvPr id="138" name="Google Shape;138;p14"/>
                <p:cNvSpPr txBox="1"/>
                <p:nvPr/>
              </p:nvSpPr>
              <p:spPr>
                <a:xfrm>
                  <a:off x="645300" y="2297250"/>
                  <a:ext cx="155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1-012-3456-789</a:t>
                  </a:r>
                  <a:endParaRPr sz="1200">
                    <a:latin typeface="Nunito"/>
                    <a:ea typeface="Nunito"/>
                    <a:cs typeface="Nunito"/>
                    <a:sym typeface="Nunito"/>
                  </a:endParaRPr>
                </a:p>
              </p:txBody>
            </p:sp>
          </p:grpSp>
          <p:grpSp>
            <p:nvGrpSpPr>
              <p:cNvPr id="139" name="Google Shape;139;p14"/>
              <p:cNvGrpSpPr/>
              <p:nvPr/>
            </p:nvGrpSpPr>
            <p:grpSpPr>
              <a:xfrm>
                <a:off x="361800" y="2596200"/>
                <a:ext cx="1838700" cy="184800"/>
                <a:chOff x="361800" y="2596200"/>
                <a:chExt cx="1838700" cy="184800"/>
              </a:xfrm>
            </p:grpSpPr>
            <p:pic>
              <p:nvPicPr>
                <p:cNvPr id="140" name="Google Shape;140;p14"/>
                <p:cNvPicPr preferRelativeResize="0"/>
                <p:nvPr/>
              </p:nvPicPr>
              <p:blipFill>
                <a:blip r:embed="rId6">
                  <a:alphaModFix/>
                </a:blip>
                <a:stretch>
                  <a:fillRect/>
                </a:stretch>
              </p:blipFill>
              <p:spPr>
                <a:xfrm>
                  <a:off x="361800" y="2633350"/>
                  <a:ext cx="175500" cy="110500"/>
                </a:xfrm>
                <a:prstGeom prst="rect">
                  <a:avLst/>
                </a:prstGeom>
                <a:noFill/>
                <a:ln>
                  <a:noFill/>
                </a:ln>
              </p:spPr>
            </p:pic>
            <p:sp>
              <p:nvSpPr>
                <p:cNvPr id="141" name="Google Shape;141;p14"/>
                <p:cNvSpPr txBox="1"/>
                <p:nvPr/>
              </p:nvSpPr>
              <p:spPr>
                <a:xfrm>
                  <a:off x="645300" y="2596200"/>
                  <a:ext cx="155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Merlmail@mail.com</a:t>
                  </a:r>
                  <a:endParaRPr sz="1200">
                    <a:latin typeface="Nunito"/>
                    <a:ea typeface="Nunito"/>
                    <a:cs typeface="Nunito"/>
                    <a:sym typeface="Nunito"/>
                  </a:endParaRPr>
                </a:p>
              </p:txBody>
            </p:sp>
          </p:grpSp>
          <p:sp>
            <p:nvSpPr>
              <p:cNvPr id="142" name="Google Shape;142;p14"/>
              <p:cNvSpPr txBox="1"/>
              <p:nvPr/>
            </p:nvSpPr>
            <p:spPr>
              <a:xfrm>
                <a:off x="645300" y="2867700"/>
                <a:ext cx="1555200" cy="609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518 Leuschke Isle,</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Meggieton Kansas, </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62537-3027</a:t>
                </a:r>
                <a:endParaRPr sz="1200">
                  <a:latin typeface="Nunito"/>
                  <a:ea typeface="Nunito"/>
                  <a:cs typeface="Nunito"/>
                  <a:sym typeface="Nunito"/>
                </a:endParaRPr>
              </a:p>
            </p:txBody>
          </p:sp>
        </p:grpSp>
      </p:grpSp>
      <p:grpSp>
        <p:nvGrpSpPr>
          <p:cNvPr id="143" name="Google Shape;143;p14"/>
          <p:cNvGrpSpPr/>
          <p:nvPr/>
        </p:nvGrpSpPr>
        <p:grpSpPr>
          <a:xfrm>
            <a:off x="354600" y="3918000"/>
            <a:ext cx="2188800" cy="1196400"/>
            <a:chOff x="354600" y="3918000"/>
            <a:chExt cx="2188800" cy="1196400"/>
          </a:xfrm>
        </p:grpSpPr>
        <p:sp>
          <p:nvSpPr>
            <p:cNvPr id="144" name="Google Shape;144;p14"/>
            <p:cNvSpPr txBox="1"/>
            <p:nvPr/>
          </p:nvSpPr>
          <p:spPr>
            <a:xfrm>
              <a:off x="354600" y="3918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ACHIEVEMENTS</a:t>
              </a:r>
              <a:endParaRPr>
                <a:latin typeface="Nunito Black"/>
                <a:ea typeface="Nunito Black"/>
                <a:cs typeface="Nunito Black"/>
                <a:sym typeface="Nunito Black"/>
              </a:endParaRPr>
            </a:p>
          </p:txBody>
        </p:sp>
        <p:sp>
          <p:nvSpPr>
            <p:cNvPr id="145" name="Google Shape;145;p14"/>
            <p:cNvSpPr txBox="1"/>
            <p:nvPr/>
          </p:nvSpPr>
          <p:spPr>
            <a:xfrm>
              <a:off x="354600" y="42096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National Society</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Cras ac enim leo / 2022</a:t>
              </a:r>
              <a:endParaRPr sz="1200">
                <a:latin typeface="Nunito"/>
                <a:ea typeface="Nunito"/>
                <a:cs typeface="Nunito"/>
                <a:sym typeface="Nunito"/>
              </a:endParaRPr>
            </a:p>
          </p:txBody>
        </p:sp>
        <p:sp>
          <p:nvSpPr>
            <p:cNvPr id="146" name="Google Shape;146;p14"/>
            <p:cNvSpPr txBox="1"/>
            <p:nvPr/>
          </p:nvSpPr>
          <p:spPr>
            <a:xfrm>
              <a:off x="354600" y="47172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National Society</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Vestibulum ac justo / 2023</a:t>
              </a:r>
              <a:endParaRPr sz="1200">
                <a:latin typeface="Nunito"/>
                <a:ea typeface="Nunito"/>
                <a:cs typeface="Nunito"/>
                <a:sym typeface="Nunito"/>
              </a:endParaRPr>
            </a:p>
          </p:txBody>
        </p:sp>
      </p:grpSp>
      <p:grpSp>
        <p:nvGrpSpPr>
          <p:cNvPr id="147" name="Google Shape;147;p14"/>
          <p:cNvGrpSpPr/>
          <p:nvPr/>
        </p:nvGrpSpPr>
        <p:grpSpPr>
          <a:xfrm>
            <a:off x="354600" y="5403000"/>
            <a:ext cx="2188800" cy="942600"/>
            <a:chOff x="354600" y="5403000"/>
            <a:chExt cx="2188800" cy="942600"/>
          </a:xfrm>
        </p:grpSpPr>
        <p:sp>
          <p:nvSpPr>
            <p:cNvPr id="148" name="Google Shape;148;p14"/>
            <p:cNvSpPr txBox="1"/>
            <p:nvPr/>
          </p:nvSpPr>
          <p:spPr>
            <a:xfrm>
              <a:off x="354600" y="5403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TECHNICAL SKILLS</a:t>
              </a:r>
              <a:endParaRPr>
                <a:latin typeface="Nunito Black"/>
                <a:ea typeface="Nunito Black"/>
                <a:cs typeface="Nunito Black"/>
                <a:sym typeface="Nunito Black"/>
              </a:endParaRPr>
            </a:p>
          </p:txBody>
        </p:sp>
        <p:sp>
          <p:nvSpPr>
            <p:cNvPr id="149" name="Google Shape;149;p14"/>
            <p:cNvSpPr txBox="1"/>
            <p:nvPr/>
          </p:nvSpPr>
          <p:spPr>
            <a:xfrm>
              <a:off x="354600" y="56946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Computer</a:t>
              </a:r>
              <a:endParaRPr sz="1200">
                <a:latin typeface="Nunito"/>
                <a:ea typeface="Nunito"/>
                <a:cs typeface="Nunito"/>
                <a:sym typeface="Nunito"/>
              </a:endParaRPr>
            </a:p>
          </p:txBody>
        </p:sp>
        <p:sp>
          <p:nvSpPr>
            <p:cNvPr id="150" name="Google Shape;150;p14"/>
            <p:cNvSpPr txBox="1"/>
            <p:nvPr/>
          </p:nvSpPr>
          <p:spPr>
            <a:xfrm>
              <a:off x="354600" y="59277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Math</a:t>
              </a:r>
              <a:endParaRPr sz="1200">
                <a:latin typeface="Nunito"/>
                <a:ea typeface="Nunito"/>
                <a:cs typeface="Nunito"/>
                <a:sym typeface="Nunito"/>
              </a:endParaRPr>
            </a:p>
          </p:txBody>
        </p:sp>
        <p:sp>
          <p:nvSpPr>
            <p:cNvPr id="151" name="Google Shape;151;p14"/>
            <p:cNvSpPr txBox="1"/>
            <p:nvPr/>
          </p:nvSpPr>
          <p:spPr>
            <a:xfrm>
              <a:off x="354600" y="61608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Microsoft Office</a:t>
              </a:r>
              <a:endParaRPr sz="1200">
                <a:latin typeface="Nunito"/>
                <a:ea typeface="Nunito"/>
                <a:cs typeface="Nunito"/>
                <a:sym typeface="Nunito"/>
              </a:endParaRPr>
            </a:p>
          </p:txBody>
        </p:sp>
      </p:grpSp>
      <p:grpSp>
        <p:nvGrpSpPr>
          <p:cNvPr id="152" name="Google Shape;152;p14"/>
          <p:cNvGrpSpPr/>
          <p:nvPr/>
        </p:nvGrpSpPr>
        <p:grpSpPr>
          <a:xfrm>
            <a:off x="354585" y="6672000"/>
            <a:ext cx="2313000" cy="940800"/>
            <a:chOff x="354585" y="6672000"/>
            <a:chExt cx="2313000" cy="940800"/>
          </a:xfrm>
        </p:grpSpPr>
        <p:grpSp>
          <p:nvGrpSpPr>
            <p:cNvPr id="153" name="Google Shape;153;p14"/>
            <p:cNvGrpSpPr/>
            <p:nvPr/>
          </p:nvGrpSpPr>
          <p:grpSpPr>
            <a:xfrm>
              <a:off x="354585" y="6672000"/>
              <a:ext cx="2312905" cy="699600"/>
              <a:chOff x="354600" y="5403000"/>
              <a:chExt cx="2188800" cy="699600"/>
            </a:xfrm>
          </p:grpSpPr>
          <p:sp>
            <p:nvSpPr>
              <p:cNvPr id="154" name="Google Shape;154;p14"/>
              <p:cNvSpPr txBox="1"/>
              <p:nvPr/>
            </p:nvSpPr>
            <p:spPr>
              <a:xfrm>
                <a:off x="354600" y="5403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ACTIVITIES</a:t>
                </a:r>
                <a:endParaRPr>
                  <a:latin typeface="Nunito Black"/>
                  <a:ea typeface="Nunito Black"/>
                  <a:cs typeface="Nunito Black"/>
                  <a:sym typeface="Nunito Black"/>
                </a:endParaRPr>
              </a:p>
            </p:txBody>
          </p:sp>
          <p:sp>
            <p:nvSpPr>
              <p:cNvPr id="155" name="Google Shape;155;p14"/>
              <p:cNvSpPr txBox="1"/>
              <p:nvPr/>
            </p:nvSpPr>
            <p:spPr>
              <a:xfrm>
                <a:off x="354600" y="57054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VELIT BIBENDUM</a:t>
                </a:r>
                <a:endParaRPr b="1" sz="1200">
                  <a:latin typeface="Nunito"/>
                  <a:ea typeface="Nunito"/>
                  <a:cs typeface="Nunito"/>
                  <a:sym typeface="Nunito"/>
                </a:endParaRPr>
              </a:p>
              <a:p>
                <a:pPr indent="0" lvl="0" marL="0" rtl="0" algn="l">
                  <a:lnSpc>
                    <a:spcPct val="115000"/>
                  </a:lnSpc>
                  <a:spcBef>
                    <a:spcPts val="0"/>
                  </a:spcBef>
                  <a:spcAft>
                    <a:spcPts val="0"/>
                  </a:spcAft>
                  <a:buNone/>
                </a:pPr>
                <a:r>
                  <a:rPr b="1" lang="ru" sz="1200">
                    <a:latin typeface="Nunito"/>
                    <a:ea typeface="Nunito"/>
                    <a:cs typeface="Nunito"/>
                    <a:sym typeface="Nunito"/>
                  </a:rPr>
                  <a:t>HIGH SCHOOL TENNIS TEAM</a:t>
                </a:r>
                <a:endParaRPr b="1" sz="1200">
                  <a:latin typeface="Nunito"/>
                  <a:ea typeface="Nunito"/>
                  <a:cs typeface="Nunito"/>
                  <a:sym typeface="Nunito"/>
                </a:endParaRPr>
              </a:p>
            </p:txBody>
          </p:sp>
        </p:grpSp>
        <p:sp>
          <p:nvSpPr>
            <p:cNvPr id="156" name="Google Shape;156;p14"/>
            <p:cNvSpPr txBox="1"/>
            <p:nvPr/>
          </p:nvSpPr>
          <p:spPr>
            <a:xfrm>
              <a:off x="354585" y="7428000"/>
              <a:ext cx="2313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solidFill>
                    <a:srgbClr val="666666"/>
                  </a:solidFill>
                  <a:latin typeface="Nunito"/>
                  <a:ea typeface="Nunito"/>
                  <a:cs typeface="Nunito"/>
                  <a:sym typeface="Nunito"/>
                </a:rPr>
                <a:t>2021 - Present</a:t>
              </a:r>
              <a:endParaRPr sz="1200">
                <a:solidFill>
                  <a:srgbClr val="666666"/>
                </a:solidFill>
                <a:latin typeface="Nunito"/>
                <a:ea typeface="Nunito"/>
                <a:cs typeface="Nunito"/>
                <a:sym typeface="Nunito"/>
              </a:endParaRPr>
            </a:p>
          </p:txBody>
        </p:sp>
      </p:grpSp>
      <p:grpSp>
        <p:nvGrpSpPr>
          <p:cNvPr id="157" name="Google Shape;157;p14"/>
          <p:cNvGrpSpPr/>
          <p:nvPr/>
        </p:nvGrpSpPr>
        <p:grpSpPr>
          <a:xfrm>
            <a:off x="354600" y="7876200"/>
            <a:ext cx="2188800" cy="2094600"/>
            <a:chOff x="354600" y="7876200"/>
            <a:chExt cx="2188800" cy="2094600"/>
          </a:xfrm>
        </p:grpSpPr>
        <p:sp>
          <p:nvSpPr>
            <p:cNvPr id="158" name="Google Shape;158;p14"/>
            <p:cNvSpPr txBox="1"/>
            <p:nvPr/>
          </p:nvSpPr>
          <p:spPr>
            <a:xfrm>
              <a:off x="354600" y="78762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KEY SKILLS</a:t>
              </a:r>
              <a:endParaRPr>
                <a:latin typeface="Nunito Black"/>
                <a:ea typeface="Nunito Black"/>
                <a:cs typeface="Nunito Black"/>
                <a:sym typeface="Nunito Black"/>
              </a:endParaRPr>
            </a:p>
          </p:txBody>
        </p:sp>
        <p:sp>
          <p:nvSpPr>
            <p:cNvPr id="159" name="Google Shape;159;p14"/>
            <p:cNvSpPr txBox="1"/>
            <p:nvPr/>
          </p:nvSpPr>
          <p:spPr>
            <a:xfrm>
              <a:off x="354600" y="81678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Friendly</a:t>
              </a:r>
              <a:endParaRPr sz="1200">
                <a:latin typeface="Nunito"/>
                <a:ea typeface="Nunito"/>
                <a:cs typeface="Nunito"/>
                <a:sym typeface="Nunito"/>
              </a:endParaRPr>
            </a:p>
          </p:txBody>
        </p:sp>
        <p:sp>
          <p:nvSpPr>
            <p:cNvPr id="160" name="Google Shape;160;p14"/>
            <p:cNvSpPr txBox="1"/>
            <p:nvPr/>
          </p:nvSpPr>
          <p:spPr>
            <a:xfrm>
              <a:off x="354600" y="8398971"/>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Good listener</a:t>
              </a:r>
              <a:endParaRPr sz="1200">
                <a:latin typeface="Nunito"/>
                <a:ea typeface="Nunito"/>
                <a:cs typeface="Nunito"/>
                <a:sym typeface="Nunito"/>
              </a:endParaRPr>
            </a:p>
          </p:txBody>
        </p:sp>
        <p:sp>
          <p:nvSpPr>
            <p:cNvPr id="161" name="Google Shape;161;p14"/>
            <p:cNvSpPr txBox="1"/>
            <p:nvPr/>
          </p:nvSpPr>
          <p:spPr>
            <a:xfrm>
              <a:off x="354600" y="8630143"/>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Courteous</a:t>
              </a:r>
              <a:endParaRPr sz="1200">
                <a:latin typeface="Nunito"/>
                <a:ea typeface="Nunito"/>
                <a:cs typeface="Nunito"/>
                <a:sym typeface="Nunito"/>
              </a:endParaRPr>
            </a:p>
          </p:txBody>
        </p:sp>
        <p:sp>
          <p:nvSpPr>
            <p:cNvPr id="162" name="Google Shape;162;p14"/>
            <p:cNvSpPr txBox="1"/>
            <p:nvPr/>
          </p:nvSpPr>
          <p:spPr>
            <a:xfrm>
              <a:off x="354600" y="8861314"/>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Helpful</a:t>
              </a:r>
              <a:endParaRPr sz="1200">
                <a:latin typeface="Nunito"/>
                <a:ea typeface="Nunito"/>
                <a:cs typeface="Nunito"/>
                <a:sym typeface="Nunito"/>
              </a:endParaRPr>
            </a:p>
          </p:txBody>
        </p:sp>
        <p:sp>
          <p:nvSpPr>
            <p:cNvPr id="163" name="Google Shape;163;p14"/>
            <p:cNvSpPr txBox="1"/>
            <p:nvPr/>
          </p:nvSpPr>
          <p:spPr>
            <a:xfrm>
              <a:off x="354600" y="9092486"/>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Guest services</a:t>
              </a:r>
              <a:endParaRPr sz="1200">
                <a:latin typeface="Nunito"/>
                <a:ea typeface="Nunito"/>
                <a:cs typeface="Nunito"/>
                <a:sym typeface="Nunito"/>
              </a:endParaRPr>
            </a:p>
          </p:txBody>
        </p:sp>
        <p:sp>
          <p:nvSpPr>
            <p:cNvPr id="164" name="Google Shape;164;p14"/>
            <p:cNvSpPr txBox="1"/>
            <p:nvPr/>
          </p:nvSpPr>
          <p:spPr>
            <a:xfrm>
              <a:off x="354600" y="9323657"/>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Interpersonal</a:t>
              </a:r>
              <a:endParaRPr sz="1200">
                <a:latin typeface="Nunito"/>
                <a:ea typeface="Nunito"/>
                <a:cs typeface="Nunito"/>
                <a:sym typeface="Nunito"/>
              </a:endParaRPr>
            </a:p>
          </p:txBody>
        </p:sp>
        <p:sp>
          <p:nvSpPr>
            <p:cNvPr id="165" name="Google Shape;165;p14"/>
            <p:cNvSpPr txBox="1"/>
            <p:nvPr/>
          </p:nvSpPr>
          <p:spPr>
            <a:xfrm>
              <a:off x="354600" y="9554829"/>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Positive attitude</a:t>
              </a:r>
              <a:endParaRPr sz="1200">
                <a:latin typeface="Nunito"/>
                <a:ea typeface="Nunito"/>
                <a:cs typeface="Nunito"/>
                <a:sym typeface="Nunito"/>
              </a:endParaRPr>
            </a:p>
          </p:txBody>
        </p:sp>
        <p:sp>
          <p:nvSpPr>
            <p:cNvPr id="166" name="Google Shape;166;p14"/>
            <p:cNvSpPr txBox="1"/>
            <p:nvPr/>
          </p:nvSpPr>
          <p:spPr>
            <a:xfrm>
              <a:off x="354600" y="97860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Customer service</a:t>
              </a:r>
              <a:endParaRPr sz="1200">
                <a:latin typeface="Nunito"/>
                <a:ea typeface="Nunito"/>
                <a:cs typeface="Nunito"/>
                <a:sym typeface="Nunito"/>
              </a:endParaRPr>
            </a:p>
          </p:txBody>
        </p:sp>
      </p:grpSp>
      <p:sp>
        <p:nvSpPr>
          <p:cNvPr id="167" name="Google Shape;167;p14"/>
          <p:cNvSpPr txBox="1"/>
          <p:nvPr/>
        </p:nvSpPr>
        <p:spPr>
          <a:xfrm>
            <a:off x="2970000" y="3918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DEAR MS. HUEL </a:t>
            </a:r>
            <a:endParaRPr>
              <a:latin typeface="Nunito Black"/>
              <a:ea typeface="Nunito Black"/>
              <a:cs typeface="Nunito Black"/>
              <a:sym typeface="Nunito Black"/>
            </a:endParaRPr>
          </a:p>
        </p:txBody>
      </p:sp>
      <p:sp>
        <p:nvSpPr>
          <p:cNvPr id="168" name="Google Shape;168;p14"/>
          <p:cNvSpPr txBox="1"/>
          <p:nvPr/>
        </p:nvSpPr>
        <p:spPr>
          <a:xfrm>
            <a:off x="2970000" y="4209600"/>
            <a:ext cx="4233600" cy="4617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latin typeface="Nunito"/>
                <a:ea typeface="Nunito"/>
                <a:cs typeface="Nunito"/>
                <a:sym typeface="Nunito"/>
              </a:rPr>
              <a:t>Curabitur semper, dolor nec semper elementum, sem nisi ornare lectus, sit amet finibus dui diam quis est. Sed ultricies non magna eu pellentesque. Nunc porta luctus porttitor. Vivamus vitae est vel augue ullamcorper blandit vel in lectus. Nam sagittis quam at turpis commodo elementum id ac augue. </a:t>
            </a:r>
            <a:endParaRPr sz="1200">
              <a:latin typeface="Nunito"/>
              <a:ea typeface="Nunito"/>
              <a:cs typeface="Nunito"/>
              <a:sym typeface="Nunito"/>
            </a:endParaRPr>
          </a:p>
          <a:p>
            <a:pPr indent="0" lvl="0" marL="0" rtl="0" algn="l">
              <a:lnSpc>
                <a:spcPct val="120000"/>
              </a:lnSpc>
              <a:spcBef>
                <a:spcPts val="0"/>
              </a:spcBef>
              <a:spcAft>
                <a:spcPts val="0"/>
              </a:spcAft>
              <a:buNone/>
            </a:pPr>
            <a:r>
              <a:t/>
            </a:r>
            <a:endParaRPr sz="1200">
              <a:latin typeface="Nunito"/>
              <a:ea typeface="Nunito"/>
              <a:cs typeface="Nunito"/>
              <a:sym typeface="Nunito"/>
            </a:endParaRPr>
          </a:p>
          <a:p>
            <a:pPr indent="0" lvl="0" marL="0" rtl="0" algn="l">
              <a:lnSpc>
                <a:spcPct val="120000"/>
              </a:lnSpc>
              <a:spcBef>
                <a:spcPts val="0"/>
              </a:spcBef>
              <a:spcAft>
                <a:spcPts val="0"/>
              </a:spcAft>
              <a:buNone/>
            </a:pPr>
            <a:r>
              <a:rPr lang="ru" sz="1200">
                <a:latin typeface="Nunito"/>
                <a:ea typeface="Nunito"/>
                <a:cs typeface="Nunito"/>
                <a:sym typeface="Nunito"/>
              </a:rPr>
              <a:t>In molestie tellus libero, eget mattis nisi fermentum sed. Nulla tincidunt iaculis diam porttitor placerat. Morbi a quam neque. Phasellus ultricies dui ac odio molestie malesuada.</a:t>
            </a:r>
            <a:endParaRPr sz="1200">
              <a:latin typeface="Nunito"/>
              <a:ea typeface="Nunito"/>
              <a:cs typeface="Nunito"/>
              <a:sym typeface="Nunito"/>
            </a:endParaRPr>
          </a:p>
          <a:p>
            <a:pPr indent="0" lvl="0" marL="0" rtl="0" algn="l">
              <a:lnSpc>
                <a:spcPct val="120000"/>
              </a:lnSpc>
              <a:spcBef>
                <a:spcPts val="0"/>
              </a:spcBef>
              <a:spcAft>
                <a:spcPts val="0"/>
              </a:spcAft>
              <a:buNone/>
            </a:pPr>
            <a:r>
              <a:t/>
            </a:r>
            <a:endParaRPr sz="1200">
              <a:latin typeface="Nunito"/>
              <a:ea typeface="Nunito"/>
              <a:cs typeface="Nunito"/>
              <a:sym typeface="Nunito"/>
            </a:endParaRPr>
          </a:p>
          <a:p>
            <a:pPr indent="0" lvl="0" marL="0" rtl="0" algn="l">
              <a:lnSpc>
                <a:spcPct val="120000"/>
              </a:lnSpc>
              <a:spcBef>
                <a:spcPts val="0"/>
              </a:spcBef>
              <a:spcAft>
                <a:spcPts val="0"/>
              </a:spcAft>
              <a:buNone/>
            </a:pPr>
            <a:r>
              <a:rPr lang="ru" sz="1200">
                <a:latin typeface="Nunito"/>
                <a:ea typeface="Nunito"/>
                <a:cs typeface="Nunito"/>
                <a:sym typeface="Nunito"/>
              </a:rPr>
              <a:t>Duis commodo lobortis quam. Ut sagittis purus non purus fermentum, id consequat magna maximus. Donec in ligula sed tellus iaculis interdum. Maecenas tristique ut metus at vestibulum. Proin sit amet elit id diam lobortis scelerisque molestie eget nibh. Nulla in faucibus mi. Nulla facilisi. Nunc in sagittis lorem.</a:t>
            </a:r>
            <a:endParaRPr sz="1200">
              <a:latin typeface="Nunito"/>
              <a:ea typeface="Nunito"/>
              <a:cs typeface="Nunito"/>
              <a:sym typeface="Nunito"/>
            </a:endParaRPr>
          </a:p>
          <a:p>
            <a:pPr indent="0" lvl="0" marL="0" rtl="0" algn="l">
              <a:lnSpc>
                <a:spcPct val="120000"/>
              </a:lnSpc>
              <a:spcBef>
                <a:spcPts val="0"/>
              </a:spcBef>
              <a:spcAft>
                <a:spcPts val="0"/>
              </a:spcAft>
              <a:buNone/>
            </a:pPr>
            <a:r>
              <a:t/>
            </a:r>
            <a:endParaRPr sz="1200">
              <a:latin typeface="Nunito"/>
              <a:ea typeface="Nunito"/>
              <a:cs typeface="Nunito"/>
              <a:sym typeface="Nunito"/>
            </a:endParaRPr>
          </a:p>
          <a:p>
            <a:pPr indent="0" lvl="0" marL="0" rtl="0" algn="l">
              <a:lnSpc>
                <a:spcPct val="120000"/>
              </a:lnSpc>
              <a:spcBef>
                <a:spcPts val="0"/>
              </a:spcBef>
              <a:spcAft>
                <a:spcPts val="0"/>
              </a:spcAft>
              <a:buNone/>
            </a:pPr>
            <a:r>
              <a:rPr lang="ru" sz="1200">
                <a:latin typeface="Nunito"/>
                <a:ea typeface="Nunito"/>
                <a:cs typeface="Nunito"/>
                <a:sym typeface="Nunito"/>
              </a:rPr>
              <a:t>Fusce quis sagittis neque, non dapibus magna. Nam sit amet nunc non ante vestibulum maximus vitae et augue. Nulla tristique purus eu pulvinar semper.</a:t>
            </a:r>
            <a:endParaRPr sz="1200">
              <a:latin typeface="Nunito"/>
              <a:ea typeface="Nunito"/>
              <a:cs typeface="Nunito"/>
              <a:sym typeface="Nunito"/>
            </a:endParaRPr>
          </a:p>
        </p:txBody>
      </p:sp>
      <p:sp>
        <p:nvSpPr>
          <p:cNvPr id="169" name="Google Shape;169;p14"/>
          <p:cNvSpPr txBox="1"/>
          <p:nvPr/>
        </p:nvSpPr>
        <p:spPr>
          <a:xfrm>
            <a:off x="2970000" y="9197400"/>
            <a:ext cx="4233600" cy="184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latin typeface="Nunito"/>
                <a:ea typeface="Nunito"/>
                <a:cs typeface="Nunito"/>
                <a:sym typeface="Nunito"/>
              </a:rPr>
              <a:t>Thanking you in advance for your time,</a:t>
            </a:r>
            <a:endParaRPr sz="1200">
              <a:latin typeface="Nunito"/>
              <a:ea typeface="Nunito"/>
              <a:cs typeface="Nunito"/>
              <a:sym typeface="Nunito"/>
            </a:endParaRPr>
          </a:p>
        </p:txBody>
      </p:sp>
      <p:sp>
        <p:nvSpPr>
          <p:cNvPr id="170" name="Google Shape;170;p14"/>
          <p:cNvSpPr txBox="1"/>
          <p:nvPr/>
        </p:nvSpPr>
        <p:spPr>
          <a:xfrm>
            <a:off x="2937600" y="9607800"/>
            <a:ext cx="2808000" cy="4155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2700">
                <a:latin typeface="Water Brush"/>
                <a:ea typeface="Water Brush"/>
                <a:cs typeface="Water Brush"/>
                <a:sym typeface="Water Brush"/>
              </a:rPr>
              <a:t>Merl  Langworth</a:t>
            </a:r>
            <a:endParaRPr sz="2700">
              <a:latin typeface="Water Brush"/>
              <a:ea typeface="Water Brush"/>
              <a:cs typeface="Water Brush"/>
              <a:sym typeface="Water Brush"/>
            </a:endParaRPr>
          </a:p>
        </p:txBody>
      </p:sp>
      <p:sp>
        <p:nvSpPr>
          <p:cNvPr id="171" name="Google Shape;171;p14"/>
          <p:cNvSpPr txBox="1"/>
          <p:nvPr/>
        </p:nvSpPr>
        <p:spPr>
          <a:xfrm>
            <a:off x="2970000" y="1979400"/>
            <a:ext cx="4233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APPLICATION FOR CASUAL RETAIL SALES</a:t>
            </a:r>
            <a:endParaRPr>
              <a:latin typeface="Nunito Black"/>
              <a:ea typeface="Nunito Black"/>
              <a:cs typeface="Nunito Black"/>
              <a:sym typeface="Nunito Black"/>
            </a:endParaRPr>
          </a:p>
        </p:txBody>
      </p:sp>
      <p:grpSp>
        <p:nvGrpSpPr>
          <p:cNvPr id="172" name="Google Shape;172;p14"/>
          <p:cNvGrpSpPr/>
          <p:nvPr/>
        </p:nvGrpSpPr>
        <p:grpSpPr>
          <a:xfrm>
            <a:off x="2970000" y="2297250"/>
            <a:ext cx="3245400" cy="840525"/>
            <a:chOff x="2970000" y="2297250"/>
            <a:chExt cx="3245400" cy="840525"/>
          </a:xfrm>
        </p:grpSpPr>
        <p:sp>
          <p:nvSpPr>
            <p:cNvPr id="173" name="Google Shape;173;p14"/>
            <p:cNvSpPr txBox="1"/>
            <p:nvPr/>
          </p:nvSpPr>
          <p:spPr>
            <a:xfrm>
              <a:off x="2970000" y="2297250"/>
              <a:ext cx="324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Name:</a:t>
              </a:r>
              <a:r>
                <a:rPr lang="ru" sz="1200">
                  <a:latin typeface="Nunito"/>
                  <a:ea typeface="Nunito"/>
                  <a:cs typeface="Nunito"/>
                  <a:sym typeface="Nunito"/>
                </a:rPr>
                <a:t> Eudora Huel</a:t>
              </a:r>
              <a:endParaRPr sz="1200">
                <a:latin typeface="Nunito"/>
                <a:ea typeface="Nunito"/>
                <a:cs typeface="Nunito"/>
                <a:sym typeface="Nunito"/>
              </a:endParaRPr>
            </a:p>
          </p:txBody>
        </p:sp>
        <p:sp>
          <p:nvSpPr>
            <p:cNvPr id="174" name="Google Shape;174;p14"/>
            <p:cNvSpPr txBox="1"/>
            <p:nvPr/>
          </p:nvSpPr>
          <p:spPr>
            <a:xfrm>
              <a:off x="2970000" y="2515825"/>
              <a:ext cx="324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Company:</a:t>
              </a:r>
              <a:r>
                <a:rPr lang="ru" sz="1200">
                  <a:latin typeface="Nunito"/>
                  <a:ea typeface="Nunito"/>
                  <a:cs typeface="Nunito"/>
                  <a:sym typeface="Nunito"/>
                </a:rPr>
                <a:t> Christiansen, Robel and Quigley</a:t>
              </a:r>
              <a:endParaRPr sz="1200">
                <a:latin typeface="Nunito"/>
                <a:ea typeface="Nunito"/>
                <a:cs typeface="Nunito"/>
                <a:sym typeface="Nunito"/>
              </a:endParaRPr>
            </a:p>
          </p:txBody>
        </p:sp>
        <p:sp>
          <p:nvSpPr>
            <p:cNvPr id="175" name="Google Shape;175;p14"/>
            <p:cNvSpPr txBox="1"/>
            <p:nvPr/>
          </p:nvSpPr>
          <p:spPr>
            <a:xfrm>
              <a:off x="2970000" y="2734400"/>
              <a:ext cx="324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Phone: </a:t>
              </a:r>
              <a:r>
                <a:rPr lang="ru" sz="1200">
                  <a:latin typeface="Nunito"/>
                  <a:ea typeface="Nunito"/>
                  <a:cs typeface="Nunito"/>
                  <a:sym typeface="Nunito"/>
                </a:rPr>
                <a:t>1-023-4567-890</a:t>
              </a:r>
              <a:endParaRPr sz="1200">
                <a:latin typeface="Nunito"/>
                <a:ea typeface="Nunito"/>
                <a:cs typeface="Nunito"/>
                <a:sym typeface="Nunito"/>
              </a:endParaRPr>
            </a:p>
          </p:txBody>
        </p:sp>
        <p:sp>
          <p:nvSpPr>
            <p:cNvPr id="176" name="Google Shape;176;p14"/>
            <p:cNvSpPr txBox="1"/>
            <p:nvPr/>
          </p:nvSpPr>
          <p:spPr>
            <a:xfrm>
              <a:off x="2970000" y="2952975"/>
              <a:ext cx="324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Email: </a:t>
              </a:r>
              <a:r>
                <a:rPr lang="ru" sz="1200">
                  <a:latin typeface="Nunito"/>
                  <a:ea typeface="Nunito"/>
                  <a:cs typeface="Nunito"/>
                  <a:sym typeface="Nunito"/>
                </a:rPr>
                <a:t>eudoramail@mail.com</a:t>
              </a:r>
              <a:endParaRPr sz="1200">
                <a:latin typeface="Nunito"/>
                <a:ea typeface="Nunito"/>
                <a:cs typeface="Nunito"/>
                <a:sym typeface="Nunito"/>
              </a:endParaRPr>
            </a:p>
          </p:txBody>
        </p:sp>
      </p:grpSp>
      <p:cxnSp>
        <p:nvCxnSpPr>
          <p:cNvPr id="177" name="Google Shape;177;p14"/>
          <p:cNvCxnSpPr/>
          <p:nvPr/>
        </p:nvCxnSpPr>
        <p:spPr>
          <a:xfrm>
            <a:off x="2762250" y="2028825"/>
            <a:ext cx="0" cy="1419300"/>
          </a:xfrm>
          <a:prstGeom prst="straightConnector1">
            <a:avLst/>
          </a:prstGeom>
          <a:noFill/>
          <a:ln cap="flat" cmpd="sng" w="28575">
            <a:solidFill>
              <a:srgbClr val="CFEBFC"/>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pic>
        <p:nvPicPr>
          <p:cNvPr id="182" name="Google Shape;182;p15"/>
          <p:cNvPicPr preferRelativeResize="0"/>
          <p:nvPr/>
        </p:nvPicPr>
        <p:blipFill>
          <a:blip r:embed="rId3">
            <a:alphaModFix/>
          </a:blip>
          <a:stretch>
            <a:fillRect/>
          </a:stretch>
        </p:blipFill>
        <p:spPr>
          <a:xfrm>
            <a:off x="2763528" y="2405020"/>
            <a:ext cx="4805999" cy="8306028"/>
          </a:xfrm>
          <a:prstGeom prst="rect">
            <a:avLst/>
          </a:prstGeom>
          <a:noFill/>
          <a:ln>
            <a:noFill/>
          </a:ln>
        </p:spPr>
      </p:pic>
      <p:sp>
        <p:nvSpPr>
          <p:cNvPr id="183" name="Google Shape;183;p15"/>
          <p:cNvSpPr txBox="1"/>
          <p:nvPr/>
        </p:nvSpPr>
        <p:spPr>
          <a:xfrm>
            <a:off x="327600" y="441600"/>
            <a:ext cx="6840000" cy="631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4100">
                <a:latin typeface="Nunito"/>
                <a:ea typeface="Nunito"/>
                <a:cs typeface="Nunito"/>
                <a:sym typeface="Nunito"/>
              </a:rPr>
              <a:t>M E R L  L A N G W O R T H</a:t>
            </a:r>
            <a:endParaRPr b="1" sz="4100">
              <a:latin typeface="Nunito"/>
              <a:ea typeface="Nunito"/>
              <a:cs typeface="Nunito"/>
              <a:sym typeface="Nunito"/>
            </a:endParaRPr>
          </a:p>
        </p:txBody>
      </p:sp>
      <p:cxnSp>
        <p:nvCxnSpPr>
          <p:cNvPr id="184" name="Google Shape;184;p15"/>
          <p:cNvCxnSpPr/>
          <p:nvPr/>
        </p:nvCxnSpPr>
        <p:spPr>
          <a:xfrm>
            <a:off x="361800" y="1236600"/>
            <a:ext cx="6841800" cy="0"/>
          </a:xfrm>
          <a:prstGeom prst="straightConnector1">
            <a:avLst/>
          </a:prstGeom>
          <a:noFill/>
          <a:ln cap="flat" cmpd="sng" w="28575">
            <a:solidFill>
              <a:srgbClr val="CFEBFC"/>
            </a:solidFill>
            <a:prstDash val="solid"/>
            <a:round/>
            <a:headEnd len="med" w="med" type="none"/>
            <a:tailEnd len="med" w="med" type="none"/>
          </a:ln>
        </p:spPr>
      </p:cxnSp>
      <p:cxnSp>
        <p:nvCxnSpPr>
          <p:cNvPr id="185" name="Google Shape;185;p15"/>
          <p:cNvCxnSpPr/>
          <p:nvPr/>
        </p:nvCxnSpPr>
        <p:spPr>
          <a:xfrm>
            <a:off x="361800" y="1690200"/>
            <a:ext cx="6841800" cy="0"/>
          </a:xfrm>
          <a:prstGeom prst="straightConnector1">
            <a:avLst/>
          </a:prstGeom>
          <a:noFill/>
          <a:ln cap="flat" cmpd="sng" w="28575">
            <a:solidFill>
              <a:srgbClr val="CFEBFC"/>
            </a:solidFill>
            <a:prstDash val="solid"/>
            <a:round/>
            <a:headEnd len="med" w="med" type="none"/>
            <a:tailEnd len="med" w="med" type="none"/>
          </a:ln>
        </p:spPr>
      </p:cxnSp>
      <p:sp>
        <p:nvSpPr>
          <p:cNvPr id="186" name="Google Shape;186;p15"/>
          <p:cNvSpPr txBox="1"/>
          <p:nvPr/>
        </p:nvSpPr>
        <p:spPr>
          <a:xfrm>
            <a:off x="1274400" y="1321800"/>
            <a:ext cx="5011200" cy="246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1600">
                <a:latin typeface="Nunito"/>
                <a:ea typeface="Nunito"/>
                <a:cs typeface="Nunito"/>
                <a:sym typeface="Nunito"/>
              </a:rPr>
              <a:t>H I G H  S C H O O L  S T U D E N T</a:t>
            </a:r>
            <a:endParaRPr b="1" sz="1600">
              <a:latin typeface="Nunito"/>
              <a:ea typeface="Nunito"/>
              <a:cs typeface="Nunito"/>
              <a:sym typeface="Nunito"/>
            </a:endParaRPr>
          </a:p>
        </p:txBody>
      </p:sp>
      <p:grpSp>
        <p:nvGrpSpPr>
          <p:cNvPr id="187" name="Google Shape;187;p15"/>
          <p:cNvGrpSpPr/>
          <p:nvPr/>
        </p:nvGrpSpPr>
        <p:grpSpPr>
          <a:xfrm>
            <a:off x="354600" y="1979400"/>
            <a:ext cx="2188800" cy="1497900"/>
            <a:chOff x="354600" y="1979400"/>
            <a:chExt cx="2188800" cy="1497900"/>
          </a:xfrm>
        </p:grpSpPr>
        <p:sp>
          <p:nvSpPr>
            <p:cNvPr id="188" name="Google Shape;188;p15"/>
            <p:cNvSpPr txBox="1"/>
            <p:nvPr/>
          </p:nvSpPr>
          <p:spPr>
            <a:xfrm>
              <a:off x="354600" y="19794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CONTACT</a:t>
              </a:r>
              <a:endParaRPr>
                <a:latin typeface="Nunito Black"/>
                <a:ea typeface="Nunito Black"/>
                <a:cs typeface="Nunito Black"/>
                <a:sym typeface="Nunito Black"/>
              </a:endParaRPr>
            </a:p>
          </p:txBody>
        </p:sp>
        <p:grpSp>
          <p:nvGrpSpPr>
            <p:cNvPr id="189" name="Google Shape;189;p15"/>
            <p:cNvGrpSpPr/>
            <p:nvPr/>
          </p:nvGrpSpPr>
          <p:grpSpPr>
            <a:xfrm>
              <a:off x="355303" y="2297250"/>
              <a:ext cx="1845197" cy="1180050"/>
              <a:chOff x="355303" y="2297250"/>
              <a:chExt cx="1845197" cy="1180050"/>
            </a:xfrm>
          </p:grpSpPr>
          <p:pic>
            <p:nvPicPr>
              <p:cNvPr id="190" name="Google Shape;190;p15"/>
              <p:cNvPicPr preferRelativeResize="0"/>
              <p:nvPr/>
            </p:nvPicPr>
            <p:blipFill>
              <a:blip r:embed="rId4">
                <a:alphaModFix/>
              </a:blip>
              <a:stretch>
                <a:fillRect/>
              </a:stretch>
            </p:blipFill>
            <p:spPr>
              <a:xfrm>
                <a:off x="355303" y="2872161"/>
                <a:ext cx="149600" cy="146414"/>
              </a:xfrm>
              <a:prstGeom prst="rect">
                <a:avLst/>
              </a:prstGeom>
              <a:noFill/>
              <a:ln>
                <a:noFill/>
              </a:ln>
            </p:spPr>
          </p:pic>
          <p:grpSp>
            <p:nvGrpSpPr>
              <p:cNvPr id="191" name="Google Shape;191;p15"/>
              <p:cNvGrpSpPr/>
              <p:nvPr/>
            </p:nvGrpSpPr>
            <p:grpSpPr>
              <a:xfrm>
                <a:off x="358000" y="2297250"/>
                <a:ext cx="1842500" cy="184800"/>
                <a:chOff x="358000" y="2297250"/>
                <a:chExt cx="1842500" cy="184800"/>
              </a:xfrm>
            </p:grpSpPr>
            <p:pic>
              <p:nvPicPr>
                <p:cNvPr id="192" name="Google Shape;192;p15"/>
                <p:cNvPicPr preferRelativeResize="0"/>
                <p:nvPr/>
              </p:nvPicPr>
              <p:blipFill>
                <a:blip r:embed="rId5">
                  <a:alphaModFix/>
                </a:blip>
                <a:stretch>
                  <a:fillRect/>
                </a:stretch>
              </p:blipFill>
              <p:spPr>
                <a:xfrm>
                  <a:off x="358000" y="2304413"/>
                  <a:ext cx="149600" cy="170475"/>
                </a:xfrm>
                <a:prstGeom prst="rect">
                  <a:avLst/>
                </a:prstGeom>
                <a:noFill/>
                <a:ln>
                  <a:noFill/>
                </a:ln>
              </p:spPr>
            </p:pic>
            <p:sp>
              <p:nvSpPr>
                <p:cNvPr id="193" name="Google Shape;193;p15"/>
                <p:cNvSpPr txBox="1"/>
                <p:nvPr/>
              </p:nvSpPr>
              <p:spPr>
                <a:xfrm>
                  <a:off x="645300" y="2297250"/>
                  <a:ext cx="155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1-012-3456-789</a:t>
                  </a:r>
                  <a:endParaRPr sz="1200">
                    <a:latin typeface="Nunito"/>
                    <a:ea typeface="Nunito"/>
                    <a:cs typeface="Nunito"/>
                    <a:sym typeface="Nunito"/>
                  </a:endParaRPr>
                </a:p>
              </p:txBody>
            </p:sp>
          </p:grpSp>
          <p:grpSp>
            <p:nvGrpSpPr>
              <p:cNvPr id="194" name="Google Shape;194;p15"/>
              <p:cNvGrpSpPr/>
              <p:nvPr/>
            </p:nvGrpSpPr>
            <p:grpSpPr>
              <a:xfrm>
                <a:off x="361800" y="2596200"/>
                <a:ext cx="1838700" cy="184800"/>
                <a:chOff x="361800" y="2596200"/>
                <a:chExt cx="1838700" cy="184800"/>
              </a:xfrm>
            </p:grpSpPr>
            <p:pic>
              <p:nvPicPr>
                <p:cNvPr id="195" name="Google Shape;195;p15"/>
                <p:cNvPicPr preferRelativeResize="0"/>
                <p:nvPr/>
              </p:nvPicPr>
              <p:blipFill>
                <a:blip r:embed="rId6">
                  <a:alphaModFix/>
                </a:blip>
                <a:stretch>
                  <a:fillRect/>
                </a:stretch>
              </p:blipFill>
              <p:spPr>
                <a:xfrm>
                  <a:off x="361800" y="2633350"/>
                  <a:ext cx="175500" cy="110500"/>
                </a:xfrm>
                <a:prstGeom prst="rect">
                  <a:avLst/>
                </a:prstGeom>
                <a:noFill/>
                <a:ln>
                  <a:noFill/>
                </a:ln>
              </p:spPr>
            </p:pic>
            <p:sp>
              <p:nvSpPr>
                <p:cNvPr id="196" name="Google Shape;196;p15"/>
                <p:cNvSpPr txBox="1"/>
                <p:nvPr/>
              </p:nvSpPr>
              <p:spPr>
                <a:xfrm>
                  <a:off x="645300" y="2596200"/>
                  <a:ext cx="155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Merlmail@mail.com</a:t>
                  </a:r>
                  <a:endParaRPr sz="1200">
                    <a:latin typeface="Nunito"/>
                    <a:ea typeface="Nunito"/>
                    <a:cs typeface="Nunito"/>
                    <a:sym typeface="Nunito"/>
                  </a:endParaRPr>
                </a:p>
              </p:txBody>
            </p:sp>
          </p:grpSp>
          <p:sp>
            <p:nvSpPr>
              <p:cNvPr id="197" name="Google Shape;197;p15"/>
              <p:cNvSpPr txBox="1"/>
              <p:nvPr/>
            </p:nvSpPr>
            <p:spPr>
              <a:xfrm>
                <a:off x="645300" y="2867700"/>
                <a:ext cx="1555200" cy="609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518 Leuschke Isle,</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Meggieton Kansas, </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62537-3027</a:t>
                </a:r>
                <a:endParaRPr sz="1200">
                  <a:latin typeface="Nunito"/>
                  <a:ea typeface="Nunito"/>
                  <a:cs typeface="Nunito"/>
                  <a:sym typeface="Nunito"/>
                </a:endParaRPr>
              </a:p>
            </p:txBody>
          </p:sp>
        </p:grpSp>
      </p:grpSp>
      <p:grpSp>
        <p:nvGrpSpPr>
          <p:cNvPr id="198" name="Google Shape;198;p15"/>
          <p:cNvGrpSpPr/>
          <p:nvPr/>
        </p:nvGrpSpPr>
        <p:grpSpPr>
          <a:xfrm>
            <a:off x="354600" y="3918000"/>
            <a:ext cx="2188800" cy="1196400"/>
            <a:chOff x="354600" y="3918000"/>
            <a:chExt cx="2188800" cy="1196400"/>
          </a:xfrm>
        </p:grpSpPr>
        <p:sp>
          <p:nvSpPr>
            <p:cNvPr id="199" name="Google Shape;199;p15"/>
            <p:cNvSpPr txBox="1"/>
            <p:nvPr/>
          </p:nvSpPr>
          <p:spPr>
            <a:xfrm>
              <a:off x="354600" y="3918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ACHIEVEMENTS</a:t>
              </a:r>
              <a:endParaRPr>
                <a:latin typeface="Nunito Black"/>
                <a:ea typeface="Nunito Black"/>
                <a:cs typeface="Nunito Black"/>
                <a:sym typeface="Nunito Black"/>
              </a:endParaRPr>
            </a:p>
          </p:txBody>
        </p:sp>
        <p:sp>
          <p:nvSpPr>
            <p:cNvPr id="200" name="Google Shape;200;p15"/>
            <p:cNvSpPr txBox="1"/>
            <p:nvPr/>
          </p:nvSpPr>
          <p:spPr>
            <a:xfrm>
              <a:off x="354600" y="42096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National Society</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Cras ac enim leo / 2022</a:t>
              </a:r>
              <a:endParaRPr sz="1200">
                <a:latin typeface="Nunito"/>
                <a:ea typeface="Nunito"/>
                <a:cs typeface="Nunito"/>
                <a:sym typeface="Nunito"/>
              </a:endParaRPr>
            </a:p>
          </p:txBody>
        </p:sp>
        <p:sp>
          <p:nvSpPr>
            <p:cNvPr id="201" name="Google Shape;201;p15"/>
            <p:cNvSpPr txBox="1"/>
            <p:nvPr/>
          </p:nvSpPr>
          <p:spPr>
            <a:xfrm>
              <a:off x="354600" y="47172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National Society</a:t>
              </a:r>
              <a:endParaRPr sz="1200">
                <a:latin typeface="Nunito"/>
                <a:ea typeface="Nunito"/>
                <a:cs typeface="Nunito"/>
                <a:sym typeface="Nunito"/>
              </a:endParaRPr>
            </a:p>
            <a:p>
              <a:pPr indent="0" lvl="0" marL="0" rtl="0" algn="l">
                <a:lnSpc>
                  <a:spcPct val="115000"/>
                </a:lnSpc>
                <a:spcBef>
                  <a:spcPts val="0"/>
                </a:spcBef>
                <a:spcAft>
                  <a:spcPts val="0"/>
                </a:spcAft>
                <a:buNone/>
              </a:pPr>
              <a:r>
                <a:rPr lang="ru" sz="1200">
                  <a:latin typeface="Nunito"/>
                  <a:ea typeface="Nunito"/>
                  <a:cs typeface="Nunito"/>
                  <a:sym typeface="Nunito"/>
                </a:rPr>
                <a:t>Vestibulum ac justo / 2023</a:t>
              </a:r>
              <a:endParaRPr sz="1200">
                <a:latin typeface="Nunito"/>
                <a:ea typeface="Nunito"/>
                <a:cs typeface="Nunito"/>
                <a:sym typeface="Nunito"/>
              </a:endParaRPr>
            </a:p>
          </p:txBody>
        </p:sp>
      </p:grpSp>
      <p:grpSp>
        <p:nvGrpSpPr>
          <p:cNvPr id="202" name="Google Shape;202;p15"/>
          <p:cNvGrpSpPr/>
          <p:nvPr/>
        </p:nvGrpSpPr>
        <p:grpSpPr>
          <a:xfrm>
            <a:off x="354600" y="5403000"/>
            <a:ext cx="2188800" cy="942600"/>
            <a:chOff x="354600" y="5403000"/>
            <a:chExt cx="2188800" cy="942600"/>
          </a:xfrm>
        </p:grpSpPr>
        <p:sp>
          <p:nvSpPr>
            <p:cNvPr id="203" name="Google Shape;203;p15"/>
            <p:cNvSpPr txBox="1"/>
            <p:nvPr/>
          </p:nvSpPr>
          <p:spPr>
            <a:xfrm>
              <a:off x="354600" y="5403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TECHNICAL SKILLS</a:t>
              </a:r>
              <a:endParaRPr>
                <a:latin typeface="Nunito Black"/>
                <a:ea typeface="Nunito Black"/>
                <a:cs typeface="Nunito Black"/>
                <a:sym typeface="Nunito Black"/>
              </a:endParaRPr>
            </a:p>
          </p:txBody>
        </p:sp>
        <p:sp>
          <p:nvSpPr>
            <p:cNvPr id="204" name="Google Shape;204;p15"/>
            <p:cNvSpPr txBox="1"/>
            <p:nvPr/>
          </p:nvSpPr>
          <p:spPr>
            <a:xfrm>
              <a:off x="354600" y="56946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Computer</a:t>
              </a:r>
              <a:endParaRPr sz="1200">
                <a:latin typeface="Nunito"/>
                <a:ea typeface="Nunito"/>
                <a:cs typeface="Nunito"/>
                <a:sym typeface="Nunito"/>
              </a:endParaRPr>
            </a:p>
          </p:txBody>
        </p:sp>
        <p:sp>
          <p:nvSpPr>
            <p:cNvPr id="205" name="Google Shape;205;p15"/>
            <p:cNvSpPr txBox="1"/>
            <p:nvPr/>
          </p:nvSpPr>
          <p:spPr>
            <a:xfrm>
              <a:off x="354600" y="59277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Math</a:t>
              </a:r>
              <a:endParaRPr sz="1200">
                <a:latin typeface="Nunito"/>
                <a:ea typeface="Nunito"/>
                <a:cs typeface="Nunito"/>
                <a:sym typeface="Nunito"/>
              </a:endParaRPr>
            </a:p>
          </p:txBody>
        </p:sp>
        <p:sp>
          <p:nvSpPr>
            <p:cNvPr id="206" name="Google Shape;206;p15"/>
            <p:cNvSpPr txBox="1"/>
            <p:nvPr/>
          </p:nvSpPr>
          <p:spPr>
            <a:xfrm>
              <a:off x="354600" y="61608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Microsoft Office</a:t>
              </a:r>
              <a:endParaRPr sz="1200">
                <a:latin typeface="Nunito"/>
                <a:ea typeface="Nunito"/>
                <a:cs typeface="Nunito"/>
                <a:sym typeface="Nunito"/>
              </a:endParaRPr>
            </a:p>
          </p:txBody>
        </p:sp>
      </p:grpSp>
      <p:grpSp>
        <p:nvGrpSpPr>
          <p:cNvPr id="207" name="Google Shape;207;p15"/>
          <p:cNvGrpSpPr/>
          <p:nvPr/>
        </p:nvGrpSpPr>
        <p:grpSpPr>
          <a:xfrm>
            <a:off x="354585" y="6672000"/>
            <a:ext cx="2313000" cy="940800"/>
            <a:chOff x="354585" y="6672000"/>
            <a:chExt cx="2313000" cy="940800"/>
          </a:xfrm>
        </p:grpSpPr>
        <p:grpSp>
          <p:nvGrpSpPr>
            <p:cNvPr id="208" name="Google Shape;208;p15"/>
            <p:cNvGrpSpPr/>
            <p:nvPr/>
          </p:nvGrpSpPr>
          <p:grpSpPr>
            <a:xfrm>
              <a:off x="354585" y="6672000"/>
              <a:ext cx="2312905" cy="699600"/>
              <a:chOff x="354600" y="5403000"/>
              <a:chExt cx="2188800" cy="699600"/>
            </a:xfrm>
          </p:grpSpPr>
          <p:sp>
            <p:nvSpPr>
              <p:cNvPr id="209" name="Google Shape;209;p15"/>
              <p:cNvSpPr txBox="1"/>
              <p:nvPr/>
            </p:nvSpPr>
            <p:spPr>
              <a:xfrm>
                <a:off x="354600" y="54030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ACTIVITIES</a:t>
                </a:r>
                <a:endParaRPr>
                  <a:latin typeface="Nunito Black"/>
                  <a:ea typeface="Nunito Black"/>
                  <a:cs typeface="Nunito Black"/>
                  <a:sym typeface="Nunito Black"/>
                </a:endParaRPr>
              </a:p>
            </p:txBody>
          </p:sp>
          <p:sp>
            <p:nvSpPr>
              <p:cNvPr id="210" name="Google Shape;210;p15"/>
              <p:cNvSpPr txBox="1"/>
              <p:nvPr/>
            </p:nvSpPr>
            <p:spPr>
              <a:xfrm>
                <a:off x="354600" y="5705400"/>
                <a:ext cx="2188800" cy="39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200">
                    <a:latin typeface="Nunito"/>
                    <a:ea typeface="Nunito"/>
                    <a:cs typeface="Nunito"/>
                    <a:sym typeface="Nunito"/>
                  </a:rPr>
                  <a:t>VELIT BIBENDUM</a:t>
                </a:r>
                <a:endParaRPr b="1" sz="1200">
                  <a:latin typeface="Nunito"/>
                  <a:ea typeface="Nunito"/>
                  <a:cs typeface="Nunito"/>
                  <a:sym typeface="Nunito"/>
                </a:endParaRPr>
              </a:p>
              <a:p>
                <a:pPr indent="0" lvl="0" marL="0" rtl="0" algn="l">
                  <a:lnSpc>
                    <a:spcPct val="115000"/>
                  </a:lnSpc>
                  <a:spcBef>
                    <a:spcPts val="0"/>
                  </a:spcBef>
                  <a:spcAft>
                    <a:spcPts val="0"/>
                  </a:spcAft>
                  <a:buNone/>
                </a:pPr>
                <a:r>
                  <a:rPr b="1" lang="ru" sz="1200">
                    <a:latin typeface="Nunito"/>
                    <a:ea typeface="Nunito"/>
                    <a:cs typeface="Nunito"/>
                    <a:sym typeface="Nunito"/>
                  </a:rPr>
                  <a:t>HIGH SCHOOL TENNIS TEAM</a:t>
                </a:r>
                <a:endParaRPr b="1" sz="1200">
                  <a:latin typeface="Nunito"/>
                  <a:ea typeface="Nunito"/>
                  <a:cs typeface="Nunito"/>
                  <a:sym typeface="Nunito"/>
                </a:endParaRPr>
              </a:p>
            </p:txBody>
          </p:sp>
        </p:grpSp>
        <p:sp>
          <p:nvSpPr>
            <p:cNvPr id="211" name="Google Shape;211;p15"/>
            <p:cNvSpPr txBox="1"/>
            <p:nvPr/>
          </p:nvSpPr>
          <p:spPr>
            <a:xfrm>
              <a:off x="354585" y="7428000"/>
              <a:ext cx="2313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solidFill>
                    <a:srgbClr val="666666"/>
                  </a:solidFill>
                  <a:latin typeface="Nunito"/>
                  <a:ea typeface="Nunito"/>
                  <a:cs typeface="Nunito"/>
                  <a:sym typeface="Nunito"/>
                </a:rPr>
                <a:t>2021 - Present</a:t>
              </a:r>
              <a:endParaRPr sz="1200">
                <a:solidFill>
                  <a:srgbClr val="666666"/>
                </a:solidFill>
                <a:latin typeface="Nunito"/>
                <a:ea typeface="Nunito"/>
                <a:cs typeface="Nunito"/>
                <a:sym typeface="Nunito"/>
              </a:endParaRPr>
            </a:p>
          </p:txBody>
        </p:sp>
      </p:grpSp>
      <p:grpSp>
        <p:nvGrpSpPr>
          <p:cNvPr id="212" name="Google Shape;212;p15"/>
          <p:cNvGrpSpPr/>
          <p:nvPr/>
        </p:nvGrpSpPr>
        <p:grpSpPr>
          <a:xfrm>
            <a:off x="354600" y="7876200"/>
            <a:ext cx="2188800" cy="2094600"/>
            <a:chOff x="354600" y="7876200"/>
            <a:chExt cx="2188800" cy="2094600"/>
          </a:xfrm>
        </p:grpSpPr>
        <p:sp>
          <p:nvSpPr>
            <p:cNvPr id="213" name="Google Shape;213;p15"/>
            <p:cNvSpPr txBox="1"/>
            <p:nvPr/>
          </p:nvSpPr>
          <p:spPr>
            <a:xfrm>
              <a:off x="354600" y="7876200"/>
              <a:ext cx="218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KEY SKILLS</a:t>
              </a:r>
              <a:endParaRPr>
                <a:latin typeface="Nunito Black"/>
                <a:ea typeface="Nunito Black"/>
                <a:cs typeface="Nunito Black"/>
                <a:sym typeface="Nunito Black"/>
              </a:endParaRPr>
            </a:p>
          </p:txBody>
        </p:sp>
        <p:sp>
          <p:nvSpPr>
            <p:cNvPr id="214" name="Google Shape;214;p15"/>
            <p:cNvSpPr txBox="1"/>
            <p:nvPr/>
          </p:nvSpPr>
          <p:spPr>
            <a:xfrm>
              <a:off x="354600" y="81678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Friendly</a:t>
              </a:r>
              <a:endParaRPr sz="1200">
                <a:latin typeface="Nunito"/>
                <a:ea typeface="Nunito"/>
                <a:cs typeface="Nunito"/>
                <a:sym typeface="Nunito"/>
              </a:endParaRPr>
            </a:p>
          </p:txBody>
        </p:sp>
        <p:sp>
          <p:nvSpPr>
            <p:cNvPr id="215" name="Google Shape;215;p15"/>
            <p:cNvSpPr txBox="1"/>
            <p:nvPr/>
          </p:nvSpPr>
          <p:spPr>
            <a:xfrm>
              <a:off x="354600" y="8398971"/>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Good listener</a:t>
              </a:r>
              <a:endParaRPr sz="1200">
                <a:latin typeface="Nunito"/>
                <a:ea typeface="Nunito"/>
                <a:cs typeface="Nunito"/>
                <a:sym typeface="Nunito"/>
              </a:endParaRPr>
            </a:p>
          </p:txBody>
        </p:sp>
        <p:sp>
          <p:nvSpPr>
            <p:cNvPr id="216" name="Google Shape;216;p15"/>
            <p:cNvSpPr txBox="1"/>
            <p:nvPr/>
          </p:nvSpPr>
          <p:spPr>
            <a:xfrm>
              <a:off x="354600" y="8630143"/>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Courteous</a:t>
              </a:r>
              <a:endParaRPr sz="1200">
                <a:latin typeface="Nunito"/>
                <a:ea typeface="Nunito"/>
                <a:cs typeface="Nunito"/>
                <a:sym typeface="Nunito"/>
              </a:endParaRPr>
            </a:p>
          </p:txBody>
        </p:sp>
        <p:sp>
          <p:nvSpPr>
            <p:cNvPr id="217" name="Google Shape;217;p15"/>
            <p:cNvSpPr txBox="1"/>
            <p:nvPr/>
          </p:nvSpPr>
          <p:spPr>
            <a:xfrm>
              <a:off x="354600" y="8861314"/>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Helpful</a:t>
              </a:r>
              <a:endParaRPr sz="1200">
                <a:latin typeface="Nunito"/>
                <a:ea typeface="Nunito"/>
                <a:cs typeface="Nunito"/>
                <a:sym typeface="Nunito"/>
              </a:endParaRPr>
            </a:p>
          </p:txBody>
        </p:sp>
        <p:sp>
          <p:nvSpPr>
            <p:cNvPr id="218" name="Google Shape;218;p15"/>
            <p:cNvSpPr txBox="1"/>
            <p:nvPr/>
          </p:nvSpPr>
          <p:spPr>
            <a:xfrm>
              <a:off x="354600" y="9092486"/>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Guest services</a:t>
              </a:r>
              <a:endParaRPr sz="1200">
                <a:latin typeface="Nunito"/>
                <a:ea typeface="Nunito"/>
                <a:cs typeface="Nunito"/>
                <a:sym typeface="Nunito"/>
              </a:endParaRPr>
            </a:p>
          </p:txBody>
        </p:sp>
        <p:sp>
          <p:nvSpPr>
            <p:cNvPr id="219" name="Google Shape;219;p15"/>
            <p:cNvSpPr txBox="1"/>
            <p:nvPr/>
          </p:nvSpPr>
          <p:spPr>
            <a:xfrm>
              <a:off x="354600" y="9323657"/>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Interpersonal</a:t>
              </a:r>
              <a:endParaRPr sz="1200">
                <a:latin typeface="Nunito"/>
                <a:ea typeface="Nunito"/>
                <a:cs typeface="Nunito"/>
                <a:sym typeface="Nunito"/>
              </a:endParaRPr>
            </a:p>
          </p:txBody>
        </p:sp>
        <p:sp>
          <p:nvSpPr>
            <p:cNvPr id="220" name="Google Shape;220;p15"/>
            <p:cNvSpPr txBox="1"/>
            <p:nvPr/>
          </p:nvSpPr>
          <p:spPr>
            <a:xfrm>
              <a:off x="354600" y="9554829"/>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Positive attitude</a:t>
              </a:r>
              <a:endParaRPr sz="1200">
                <a:latin typeface="Nunito"/>
                <a:ea typeface="Nunito"/>
                <a:cs typeface="Nunito"/>
                <a:sym typeface="Nunito"/>
              </a:endParaRPr>
            </a:p>
          </p:txBody>
        </p:sp>
        <p:sp>
          <p:nvSpPr>
            <p:cNvPr id="221" name="Google Shape;221;p15"/>
            <p:cNvSpPr txBox="1"/>
            <p:nvPr/>
          </p:nvSpPr>
          <p:spPr>
            <a:xfrm>
              <a:off x="354600" y="9786000"/>
              <a:ext cx="2188800" cy="184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200">
                  <a:latin typeface="Nunito"/>
                  <a:ea typeface="Nunito"/>
                  <a:cs typeface="Nunito"/>
                  <a:sym typeface="Nunito"/>
                </a:rPr>
                <a:t>• Customer service</a:t>
              </a:r>
              <a:endParaRPr sz="1200">
                <a:latin typeface="Nunito"/>
                <a:ea typeface="Nunito"/>
                <a:cs typeface="Nunito"/>
                <a:sym typeface="Nunito"/>
              </a:endParaRPr>
            </a:p>
          </p:txBody>
        </p:sp>
      </p:grpSp>
      <p:sp>
        <p:nvSpPr>
          <p:cNvPr id="222" name="Google Shape;222;p15"/>
          <p:cNvSpPr txBox="1"/>
          <p:nvPr/>
        </p:nvSpPr>
        <p:spPr>
          <a:xfrm>
            <a:off x="2970000" y="1979400"/>
            <a:ext cx="4233600" cy="431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latin typeface="Nunito Black"/>
                <a:ea typeface="Nunito Black"/>
                <a:cs typeface="Nunito Black"/>
                <a:sym typeface="Nunito Black"/>
              </a:rPr>
              <a:t>MERL  LANGWORTH</a:t>
            </a:r>
            <a:endParaRPr>
              <a:latin typeface="Nunito Black"/>
              <a:ea typeface="Nunito Black"/>
              <a:cs typeface="Nunito Black"/>
              <a:sym typeface="Nunito Black"/>
            </a:endParaRPr>
          </a:p>
          <a:p>
            <a:pPr indent="0" lvl="0" marL="0" rtl="0" algn="l">
              <a:spcBef>
                <a:spcPts val="0"/>
              </a:spcBef>
              <a:spcAft>
                <a:spcPts val="0"/>
              </a:spcAft>
              <a:buNone/>
            </a:pPr>
            <a:r>
              <a:rPr lang="ru">
                <a:latin typeface="Nunito Black"/>
                <a:ea typeface="Nunito Black"/>
                <a:cs typeface="Nunito Black"/>
                <a:sym typeface="Nunito Black"/>
              </a:rPr>
              <a:t>REFERENCES</a:t>
            </a:r>
            <a:endParaRPr>
              <a:latin typeface="Nunito Black"/>
              <a:ea typeface="Nunito Black"/>
              <a:cs typeface="Nunito Black"/>
              <a:sym typeface="Nunito Black"/>
            </a:endParaRPr>
          </a:p>
        </p:txBody>
      </p:sp>
      <p:cxnSp>
        <p:nvCxnSpPr>
          <p:cNvPr id="223" name="Google Shape;223;p15"/>
          <p:cNvCxnSpPr/>
          <p:nvPr/>
        </p:nvCxnSpPr>
        <p:spPr>
          <a:xfrm>
            <a:off x="2752725" y="2024063"/>
            <a:ext cx="0" cy="747600"/>
          </a:xfrm>
          <a:prstGeom prst="straightConnector1">
            <a:avLst/>
          </a:prstGeom>
          <a:noFill/>
          <a:ln cap="flat" cmpd="sng" w="28575">
            <a:solidFill>
              <a:srgbClr val="CFEBFC"/>
            </a:solidFill>
            <a:prstDash val="solid"/>
            <a:round/>
            <a:headEnd len="med" w="med" type="none"/>
            <a:tailEnd len="med" w="med" type="none"/>
          </a:ln>
        </p:spPr>
      </p:cxnSp>
      <p:grpSp>
        <p:nvGrpSpPr>
          <p:cNvPr id="224" name="Google Shape;224;p15"/>
          <p:cNvGrpSpPr/>
          <p:nvPr/>
        </p:nvGrpSpPr>
        <p:grpSpPr>
          <a:xfrm>
            <a:off x="2960475" y="3132200"/>
            <a:ext cx="1992600" cy="1175388"/>
            <a:chOff x="2960475" y="3132200"/>
            <a:chExt cx="1992600" cy="1175388"/>
          </a:xfrm>
        </p:grpSpPr>
        <p:grpSp>
          <p:nvGrpSpPr>
            <p:cNvPr id="225" name="Google Shape;225;p15"/>
            <p:cNvGrpSpPr/>
            <p:nvPr/>
          </p:nvGrpSpPr>
          <p:grpSpPr>
            <a:xfrm>
              <a:off x="2960475" y="3132200"/>
              <a:ext cx="1992600" cy="403875"/>
              <a:chOff x="2960475" y="3132200"/>
              <a:chExt cx="1992600" cy="403875"/>
            </a:xfrm>
          </p:grpSpPr>
          <p:sp>
            <p:nvSpPr>
              <p:cNvPr id="226" name="Google Shape;226;p15"/>
              <p:cNvSpPr txBox="1"/>
              <p:nvPr/>
            </p:nvSpPr>
            <p:spPr>
              <a:xfrm>
                <a:off x="2960475" y="313220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KAYLEY DICKENS</a:t>
                </a:r>
                <a:endParaRPr b="1" sz="1200">
                  <a:latin typeface="Nunito"/>
                  <a:ea typeface="Nunito"/>
                  <a:cs typeface="Nunito"/>
                  <a:sym typeface="Nunito"/>
                </a:endParaRPr>
              </a:p>
            </p:txBody>
          </p:sp>
          <p:sp>
            <p:nvSpPr>
              <p:cNvPr id="227" name="Google Shape;227;p15"/>
              <p:cNvSpPr txBox="1"/>
              <p:nvPr/>
            </p:nvSpPr>
            <p:spPr>
              <a:xfrm>
                <a:off x="2960475" y="3351275"/>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GREENFELDER COMPANY</a:t>
                </a:r>
                <a:endParaRPr sz="1200">
                  <a:latin typeface="Nunito"/>
                  <a:ea typeface="Nunito"/>
                  <a:cs typeface="Nunito"/>
                  <a:sym typeface="Nunito"/>
                </a:endParaRPr>
              </a:p>
            </p:txBody>
          </p:sp>
        </p:grpSp>
        <p:grpSp>
          <p:nvGrpSpPr>
            <p:cNvPr id="228" name="Google Shape;228;p15"/>
            <p:cNvGrpSpPr/>
            <p:nvPr/>
          </p:nvGrpSpPr>
          <p:grpSpPr>
            <a:xfrm>
              <a:off x="2960475" y="3684650"/>
              <a:ext cx="1992600" cy="622938"/>
              <a:chOff x="2960475" y="3684650"/>
              <a:chExt cx="1992600" cy="622938"/>
            </a:xfrm>
          </p:grpSpPr>
          <p:sp>
            <p:nvSpPr>
              <p:cNvPr id="229" name="Google Shape;229;p15"/>
              <p:cNvSpPr txBox="1"/>
              <p:nvPr/>
            </p:nvSpPr>
            <p:spPr>
              <a:xfrm>
                <a:off x="2960475" y="368465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Reference’s Position</a:t>
                </a:r>
                <a:endParaRPr b="1" sz="1200">
                  <a:latin typeface="Nunito"/>
                  <a:ea typeface="Nunito"/>
                  <a:cs typeface="Nunito"/>
                  <a:sym typeface="Nunito"/>
                </a:endParaRPr>
              </a:p>
            </p:txBody>
          </p:sp>
          <p:sp>
            <p:nvSpPr>
              <p:cNvPr id="230" name="Google Shape;230;p15"/>
              <p:cNvSpPr txBox="1"/>
              <p:nvPr/>
            </p:nvSpPr>
            <p:spPr>
              <a:xfrm>
                <a:off x="2960475" y="3903713"/>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T: 1 012-3456-789</a:t>
                </a:r>
                <a:endParaRPr sz="1200">
                  <a:latin typeface="Nunito"/>
                  <a:ea typeface="Nunito"/>
                  <a:cs typeface="Nunito"/>
                  <a:sym typeface="Nunito"/>
                </a:endParaRPr>
              </a:p>
            </p:txBody>
          </p:sp>
          <p:sp>
            <p:nvSpPr>
              <p:cNvPr id="231" name="Google Shape;231;p15"/>
              <p:cNvSpPr txBox="1"/>
              <p:nvPr/>
            </p:nvSpPr>
            <p:spPr>
              <a:xfrm>
                <a:off x="2960475" y="4122788"/>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E: kayleymail@mail.com</a:t>
                </a:r>
                <a:endParaRPr sz="1200">
                  <a:latin typeface="Nunito"/>
                  <a:ea typeface="Nunito"/>
                  <a:cs typeface="Nunito"/>
                  <a:sym typeface="Nunito"/>
                </a:endParaRPr>
              </a:p>
            </p:txBody>
          </p:sp>
        </p:grpSp>
      </p:grpSp>
      <p:grpSp>
        <p:nvGrpSpPr>
          <p:cNvPr id="232" name="Google Shape;232;p15"/>
          <p:cNvGrpSpPr/>
          <p:nvPr/>
        </p:nvGrpSpPr>
        <p:grpSpPr>
          <a:xfrm>
            <a:off x="2960475" y="4856225"/>
            <a:ext cx="1992600" cy="1175388"/>
            <a:chOff x="2960475" y="3132200"/>
            <a:chExt cx="1992600" cy="1175388"/>
          </a:xfrm>
        </p:grpSpPr>
        <p:grpSp>
          <p:nvGrpSpPr>
            <p:cNvPr id="233" name="Google Shape;233;p15"/>
            <p:cNvGrpSpPr/>
            <p:nvPr/>
          </p:nvGrpSpPr>
          <p:grpSpPr>
            <a:xfrm>
              <a:off x="2960475" y="3132200"/>
              <a:ext cx="1992600" cy="403875"/>
              <a:chOff x="2960475" y="3132200"/>
              <a:chExt cx="1992600" cy="403875"/>
            </a:xfrm>
          </p:grpSpPr>
          <p:sp>
            <p:nvSpPr>
              <p:cNvPr id="234" name="Google Shape;234;p15"/>
              <p:cNvSpPr txBox="1"/>
              <p:nvPr/>
            </p:nvSpPr>
            <p:spPr>
              <a:xfrm>
                <a:off x="2960475" y="313220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FELICITY SCHULTZ</a:t>
                </a:r>
                <a:endParaRPr b="1" sz="1200">
                  <a:latin typeface="Nunito"/>
                  <a:ea typeface="Nunito"/>
                  <a:cs typeface="Nunito"/>
                  <a:sym typeface="Nunito"/>
                </a:endParaRPr>
              </a:p>
            </p:txBody>
          </p:sp>
          <p:sp>
            <p:nvSpPr>
              <p:cNvPr id="235" name="Google Shape;235;p15"/>
              <p:cNvSpPr txBox="1"/>
              <p:nvPr/>
            </p:nvSpPr>
            <p:spPr>
              <a:xfrm>
                <a:off x="2960475" y="3351275"/>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MUELLER AND SONS</a:t>
                </a:r>
                <a:endParaRPr sz="1200">
                  <a:latin typeface="Nunito"/>
                  <a:ea typeface="Nunito"/>
                  <a:cs typeface="Nunito"/>
                  <a:sym typeface="Nunito"/>
                </a:endParaRPr>
              </a:p>
            </p:txBody>
          </p:sp>
        </p:grpSp>
        <p:grpSp>
          <p:nvGrpSpPr>
            <p:cNvPr id="236" name="Google Shape;236;p15"/>
            <p:cNvGrpSpPr/>
            <p:nvPr/>
          </p:nvGrpSpPr>
          <p:grpSpPr>
            <a:xfrm>
              <a:off x="2960475" y="3684650"/>
              <a:ext cx="1992600" cy="622938"/>
              <a:chOff x="2960475" y="3684650"/>
              <a:chExt cx="1992600" cy="622938"/>
            </a:xfrm>
          </p:grpSpPr>
          <p:sp>
            <p:nvSpPr>
              <p:cNvPr id="237" name="Google Shape;237;p15"/>
              <p:cNvSpPr txBox="1"/>
              <p:nvPr/>
            </p:nvSpPr>
            <p:spPr>
              <a:xfrm>
                <a:off x="2960475" y="368465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Reference’s Position</a:t>
                </a:r>
                <a:endParaRPr b="1" sz="1200">
                  <a:latin typeface="Nunito"/>
                  <a:ea typeface="Nunito"/>
                  <a:cs typeface="Nunito"/>
                  <a:sym typeface="Nunito"/>
                </a:endParaRPr>
              </a:p>
            </p:txBody>
          </p:sp>
          <p:sp>
            <p:nvSpPr>
              <p:cNvPr id="238" name="Google Shape;238;p15"/>
              <p:cNvSpPr txBox="1"/>
              <p:nvPr/>
            </p:nvSpPr>
            <p:spPr>
              <a:xfrm>
                <a:off x="2960475" y="3903713"/>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T: 1 012-3456-789</a:t>
                </a:r>
                <a:endParaRPr sz="1200">
                  <a:latin typeface="Nunito"/>
                  <a:ea typeface="Nunito"/>
                  <a:cs typeface="Nunito"/>
                  <a:sym typeface="Nunito"/>
                </a:endParaRPr>
              </a:p>
            </p:txBody>
          </p:sp>
          <p:sp>
            <p:nvSpPr>
              <p:cNvPr id="239" name="Google Shape;239;p15"/>
              <p:cNvSpPr txBox="1"/>
              <p:nvPr/>
            </p:nvSpPr>
            <p:spPr>
              <a:xfrm>
                <a:off x="2960475" y="4122788"/>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E: Felicitymail@mail.com</a:t>
                </a:r>
                <a:endParaRPr sz="1200">
                  <a:latin typeface="Nunito"/>
                  <a:ea typeface="Nunito"/>
                  <a:cs typeface="Nunito"/>
                  <a:sym typeface="Nunito"/>
                </a:endParaRPr>
              </a:p>
            </p:txBody>
          </p:sp>
        </p:grpSp>
      </p:grpSp>
      <p:grpSp>
        <p:nvGrpSpPr>
          <p:cNvPr id="240" name="Google Shape;240;p15"/>
          <p:cNvGrpSpPr/>
          <p:nvPr/>
        </p:nvGrpSpPr>
        <p:grpSpPr>
          <a:xfrm>
            <a:off x="2960475" y="6580250"/>
            <a:ext cx="1992600" cy="1175388"/>
            <a:chOff x="2960475" y="3132200"/>
            <a:chExt cx="1992600" cy="1175388"/>
          </a:xfrm>
        </p:grpSpPr>
        <p:grpSp>
          <p:nvGrpSpPr>
            <p:cNvPr id="241" name="Google Shape;241;p15"/>
            <p:cNvGrpSpPr/>
            <p:nvPr/>
          </p:nvGrpSpPr>
          <p:grpSpPr>
            <a:xfrm>
              <a:off x="2960475" y="3132200"/>
              <a:ext cx="1992600" cy="403875"/>
              <a:chOff x="2960475" y="3132200"/>
              <a:chExt cx="1992600" cy="403875"/>
            </a:xfrm>
          </p:grpSpPr>
          <p:sp>
            <p:nvSpPr>
              <p:cNvPr id="242" name="Google Shape;242;p15"/>
              <p:cNvSpPr txBox="1"/>
              <p:nvPr/>
            </p:nvSpPr>
            <p:spPr>
              <a:xfrm>
                <a:off x="2960475" y="313220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WINSTON GAYLORD</a:t>
                </a:r>
                <a:endParaRPr b="1" sz="1200">
                  <a:latin typeface="Nunito"/>
                  <a:ea typeface="Nunito"/>
                  <a:cs typeface="Nunito"/>
                  <a:sym typeface="Nunito"/>
                </a:endParaRPr>
              </a:p>
            </p:txBody>
          </p:sp>
          <p:sp>
            <p:nvSpPr>
              <p:cNvPr id="243" name="Google Shape;243;p15"/>
              <p:cNvSpPr txBox="1"/>
              <p:nvPr/>
            </p:nvSpPr>
            <p:spPr>
              <a:xfrm>
                <a:off x="2960475" y="3351275"/>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SCHUPPE</a:t>
                </a:r>
                <a:r>
                  <a:rPr lang="ru" sz="1200">
                    <a:latin typeface="Nunito"/>
                    <a:ea typeface="Nunito"/>
                    <a:cs typeface="Nunito"/>
                    <a:sym typeface="Nunito"/>
                  </a:rPr>
                  <a:t>-</a:t>
                </a:r>
                <a:r>
                  <a:rPr lang="ru" sz="1200">
                    <a:latin typeface="Nunito"/>
                    <a:ea typeface="Nunito"/>
                    <a:cs typeface="Nunito"/>
                    <a:sym typeface="Nunito"/>
                  </a:rPr>
                  <a:t>HILL COMPANY</a:t>
                </a:r>
                <a:endParaRPr sz="1200">
                  <a:latin typeface="Nunito"/>
                  <a:ea typeface="Nunito"/>
                  <a:cs typeface="Nunito"/>
                  <a:sym typeface="Nunito"/>
                </a:endParaRPr>
              </a:p>
            </p:txBody>
          </p:sp>
        </p:grpSp>
        <p:grpSp>
          <p:nvGrpSpPr>
            <p:cNvPr id="244" name="Google Shape;244;p15"/>
            <p:cNvGrpSpPr/>
            <p:nvPr/>
          </p:nvGrpSpPr>
          <p:grpSpPr>
            <a:xfrm>
              <a:off x="2960475" y="3684650"/>
              <a:ext cx="1992600" cy="622938"/>
              <a:chOff x="2960475" y="3684650"/>
              <a:chExt cx="1992600" cy="622938"/>
            </a:xfrm>
          </p:grpSpPr>
          <p:sp>
            <p:nvSpPr>
              <p:cNvPr id="245" name="Google Shape;245;p15"/>
              <p:cNvSpPr txBox="1"/>
              <p:nvPr/>
            </p:nvSpPr>
            <p:spPr>
              <a:xfrm>
                <a:off x="2960475" y="368465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Reference’s Position</a:t>
                </a:r>
                <a:endParaRPr b="1" sz="1200">
                  <a:latin typeface="Nunito"/>
                  <a:ea typeface="Nunito"/>
                  <a:cs typeface="Nunito"/>
                  <a:sym typeface="Nunito"/>
                </a:endParaRPr>
              </a:p>
            </p:txBody>
          </p:sp>
          <p:sp>
            <p:nvSpPr>
              <p:cNvPr id="246" name="Google Shape;246;p15"/>
              <p:cNvSpPr txBox="1"/>
              <p:nvPr/>
            </p:nvSpPr>
            <p:spPr>
              <a:xfrm>
                <a:off x="2960475" y="3903713"/>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T: 1 012-3456-789</a:t>
                </a:r>
                <a:endParaRPr sz="1200">
                  <a:latin typeface="Nunito"/>
                  <a:ea typeface="Nunito"/>
                  <a:cs typeface="Nunito"/>
                  <a:sym typeface="Nunito"/>
                </a:endParaRPr>
              </a:p>
            </p:txBody>
          </p:sp>
          <p:sp>
            <p:nvSpPr>
              <p:cNvPr id="247" name="Google Shape;247;p15"/>
              <p:cNvSpPr txBox="1"/>
              <p:nvPr/>
            </p:nvSpPr>
            <p:spPr>
              <a:xfrm>
                <a:off x="2960475" y="4122788"/>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E: winstonmail@mail.com</a:t>
                </a:r>
                <a:endParaRPr sz="1200">
                  <a:latin typeface="Nunito"/>
                  <a:ea typeface="Nunito"/>
                  <a:cs typeface="Nunito"/>
                  <a:sym typeface="Nunito"/>
                </a:endParaRPr>
              </a:p>
            </p:txBody>
          </p:sp>
        </p:grpSp>
      </p:grpSp>
      <p:grpSp>
        <p:nvGrpSpPr>
          <p:cNvPr id="248" name="Google Shape;248;p15"/>
          <p:cNvGrpSpPr/>
          <p:nvPr/>
        </p:nvGrpSpPr>
        <p:grpSpPr>
          <a:xfrm>
            <a:off x="5148000" y="3132200"/>
            <a:ext cx="1992600" cy="1175388"/>
            <a:chOff x="2960475" y="3132200"/>
            <a:chExt cx="1992600" cy="1175388"/>
          </a:xfrm>
        </p:grpSpPr>
        <p:grpSp>
          <p:nvGrpSpPr>
            <p:cNvPr id="249" name="Google Shape;249;p15"/>
            <p:cNvGrpSpPr/>
            <p:nvPr/>
          </p:nvGrpSpPr>
          <p:grpSpPr>
            <a:xfrm>
              <a:off x="2960475" y="3132200"/>
              <a:ext cx="1992600" cy="403875"/>
              <a:chOff x="2960475" y="3132200"/>
              <a:chExt cx="1992600" cy="403875"/>
            </a:xfrm>
          </p:grpSpPr>
          <p:sp>
            <p:nvSpPr>
              <p:cNvPr id="250" name="Google Shape;250;p15"/>
              <p:cNvSpPr txBox="1"/>
              <p:nvPr/>
            </p:nvSpPr>
            <p:spPr>
              <a:xfrm>
                <a:off x="2960475" y="313220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DARYL FERRY</a:t>
                </a:r>
                <a:endParaRPr b="1" sz="1200">
                  <a:latin typeface="Nunito"/>
                  <a:ea typeface="Nunito"/>
                  <a:cs typeface="Nunito"/>
                  <a:sym typeface="Nunito"/>
                </a:endParaRPr>
              </a:p>
            </p:txBody>
          </p:sp>
          <p:sp>
            <p:nvSpPr>
              <p:cNvPr id="251" name="Google Shape;251;p15"/>
              <p:cNvSpPr txBox="1"/>
              <p:nvPr/>
            </p:nvSpPr>
            <p:spPr>
              <a:xfrm>
                <a:off x="2960475" y="3351275"/>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METZ INC</a:t>
                </a:r>
                <a:endParaRPr sz="1200">
                  <a:latin typeface="Nunito"/>
                  <a:ea typeface="Nunito"/>
                  <a:cs typeface="Nunito"/>
                  <a:sym typeface="Nunito"/>
                </a:endParaRPr>
              </a:p>
            </p:txBody>
          </p:sp>
        </p:grpSp>
        <p:grpSp>
          <p:nvGrpSpPr>
            <p:cNvPr id="252" name="Google Shape;252;p15"/>
            <p:cNvGrpSpPr/>
            <p:nvPr/>
          </p:nvGrpSpPr>
          <p:grpSpPr>
            <a:xfrm>
              <a:off x="2960475" y="3684650"/>
              <a:ext cx="1992600" cy="622938"/>
              <a:chOff x="2960475" y="3684650"/>
              <a:chExt cx="1992600" cy="622938"/>
            </a:xfrm>
          </p:grpSpPr>
          <p:sp>
            <p:nvSpPr>
              <p:cNvPr id="253" name="Google Shape;253;p15"/>
              <p:cNvSpPr txBox="1"/>
              <p:nvPr/>
            </p:nvSpPr>
            <p:spPr>
              <a:xfrm>
                <a:off x="2960475" y="368465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Reference’s Position</a:t>
                </a:r>
                <a:endParaRPr b="1" sz="1200">
                  <a:latin typeface="Nunito"/>
                  <a:ea typeface="Nunito"/>
                  <a:cs typeface="Nunito"/>
                  <a:sym typeface="Nunito"/>
                </a:endParaRPr>
              </a:p>
            </p:txBody>
          </p:sp>
          <p:sp>
            <p:nvSpPr>
              <p:cNvPr id="254" name="Google Shape;254;p15"/>
              <p:cNvSpPr txBox="1"/>
              <p:nvPr/>
            </p:nvSpPr>
            <p:spPr>
              <a:xfrm>
                <a:off x="2960475" y="3903713"/>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T: 1 012-3456-789</a:t>
                </a:r>
                <a:endParaRPr sz="1200">
                  <a:latin typeface="Nunito"/>
                  <a:ea typeface="Nunito"/>
                  <a:cs typeface="Nunito"/>
                  <a:sym typeface="Nunito"/>
                </a:endParaRPr>
              </a:p>
            </p:txBody>
          </p:sp>
          <p:sp>
            <p:nvSpPr>
              <p:cNvPr id="255" name="Google Shape;255;p15"/>
              <p:cNvSpPr txBox="1"/>
              <p:nvPr/>
            </p:nvSpPr>
            <p:spPr>
              <a:xfrm>
                <a:off x="2960475" y="4122788"/>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E: darylmail@mail.com</a:t>
                </a:r>
                <a:endParaRPr sz="1200">
                  <a:latin typeface="Nunito"/>
                  <a:ea typeface="Nunito"/>
                  <a:cs typeface="Nunito"/>
                  <a:sym typeface="Nunito"/>
                </a:endParaRPr>
              </a:p>
            </p:txBody>
          </p:sp>
        </p:grpSp>
      </p:grpSp>
      <p:grpSp>
        <p:nvGrpSpPr>
          <p:cNvPr id="256" name="Google Shape;256;p15"/>
          <p:cNvGrpSpPr/>
          <p:nvPr/>
        </p:nvGrpSpPr>
        <p:grpSpPr>
          <a:xfrm>
            <a:off x="5148000" y="4856225"/>
            <a:ext cx="1992600" cy="1175388"/>
            <a:chOff x="2960475" y="3132200"/>
            <a:chExt cx="1992600" cy="1175388"/>
          </a:xfrm>
        </p:grpSpPr>
        <p:grpSp>
          <p:nvGrpSpPr>
            <p:cNvPr id="257" name="Google Shape;257;p15"/>
            <p:cNvGrpSpPr/>
            <p:nvPr/>
          </p:nvGrpSpPr>
          <p:grpSpPr>
            <a:xfrm>
              <a:off x="2960475" y="3132200"/>
              <a:ext cx="1992600" cy="403875"/>
              <a:chOff x="2960475" y="3132200"/>
              <a:chExt cx="1992600" cy="403875"/>
            </a:xfrm>
          </p:grpSpPr>
          <p:sp>
            <p:nvSpPr>
              <p:cNvPr id="258" name="Google Shape;258;p15"/>
              <p:cNvSpPr txBox="1"/>
              <p:nvPr/>
            </p:nvSpPr>
            <p:spPr>
              <a:xfrm>
                <a:off x="2960475" y="313220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MAGALI CONSIDINE</a:t>
                </a:r>
                <a:endParaRPr b="1" sz="1200">
                  <a:latin typeface="Nunito"/>
                  <a:ea typeface="Nunito"/>
                  <a:cs typeface="Nunito"/>
                  <a:sym typeface="Nunito"/>
                </a:endParaRPr>
              </a:p>
            </p:txBody>
          </p:sp>
          <p:sp>
            <p:nvSpPr>
              <p:cNvPr id="259" name="Google Shape;259;p15"/>
              <p:cNvSpPr txBox="1"/>
              <p:nvPr/>
            </p:nvSpPr>
            <p:spPr>
              <a:xfrm>
                <a:off x="2960475" y="3351275"/>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GRANT COMPANY</a:t>
                </a:r>
                <a:endParaRPr sz="1200">
                  <a:latin typeface="Nunito"/>
                  <a:ea typeface="Nunito"/>
                  <a:cs typeface="Nunito"/>
                  <a:sym typeface="Nunito"/>
                </a:endParaRPr>
              </a:p>
            </p:txBody>
          </p:sp>
        </p:grpSp>
        <p:grpSp>
          <p:nvGrpSpPr>
            <p:cNvPr id="260" name="Google Shape;260;p15"/>
            <p:cNvGrpSpPr/>
            <p:nvPr/>
          </p:nvGrpSpPr>
          <p:grpSpPr>
            <a:xfrm>
              <a:off x="2960475" y="3684650"/>
              <a:ext cx="1992600" cy="622938"/>
              <a:chOff x="2960475" y="3684650"/>
              <a:chExt cx="1992600" cy="622938"/>
            </a:xfrm>
          </p:grpSpPr>
          <p:sp>
            <p:nvSpPr>
              <p:cNvPr id="261" name="Google Shape;261;p15"/>
              <p:cNvSpPr txBox="1"/>
              <p:nvPr/>
            </p:nvSpPr>
            <p:spPr>
              <a:xfrm>
                <a:off x="2960475" y="368465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Reference’s Position</a:t>
                </a:r>
                <a:endParaRPr b="1" sz="1200">
                  <a:latin typeface="Nunito"/>
                  <a:ea typeface="Nunito"/>
                  <a:cs typeface="Nunito"/>
                  <a:sym typeface="Nunito"/>
                </a:endParaRPr>
              </a:p>
            </p:txBody>
          </p:sp>
          <p:sp>
            <p:nvSpPr>
              <p:cNvPr id="262" name="Google Shape;262;p15"/>
              <p:cNvSpPr txBox="1"/>
              <p:nvPr/>
            </p:nvSpPr>
            <p:spPr>
              <a:xfrm>
                <a:off x="2960475" y="3903713"/>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T: 1 012-3456-789</a:t>
                </a:r>
                <a:endParaRPr sz="1200">
                  <a:latin typeface="Nunito"/>
                  <a:ea typeface="Nunito"/>
                  <a:cs typeface="Nunito"/>
                  <a:sym typeface="Nunito"/>
                </a:endParaRPr>
              </a:p>
            </p:txBody>
          </p:sp>
          <p:sp>
            <p:nvSpPr>
              <p:cNvPr id="263" name="Google Shape;263;p15"/>
              <p:cNvSpPr txBox="1"/>
              <p:nvPr/>
            </p:nvSpPr>
            <p:spPr>
              <a:xfrm>
                <a:off x="2960475" y="4122788"/>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E: Magalimail@mail.com</a:t>
                </a:r>
                <a:endParaRPr sz="1200">
                  <a:latin typeface="Nunito"/>
                  <a:ea typeface="Nunito"/>
                  <a:cs typeface="Nunito"/>
                  <a:sym typeface="Nunito"/>
                </a:endParaRPr>
              </a:p>
            </p:txBody>
          </p:sp>
        </p:grpSp>
      </p:grpSp>
      <p:grpSp>
        <p:nvGrpSpPr>
          <p:cNvPr id="264" name="Google Shape;264;p15"/>
          <p:cNvGrpSpPr/>
          <p:nvPr/>
        </p:nvGrpSpPr>
        <p:grpSpPr>
          <a:xfrm>
            <a:off x="5148000" y="6580250"/>
            <a:ext cx="1992600" cy="1175388"/>
            <a:chOff x="2960475" y="3132200"/>
            <a:chExt cx="1992600" cy="1175388"/>
          </a:xfrm>
        </p:grpSpPr>
        <p:grpSp>
          <p:nvGrpSpPr>
            <p:cNvPr id="265" name="Google Shape;265;p15"/>
            <p:cNvGrpSpPr/>
            <p:nvPr/>
          </p:nvGrpSpPr>
          <p:grpSpPr>
            <a:xfrm>
              <a:off x="2960475" y="3132200"/>
              <a:ext cx="1992600" cy="403875"/>
              <a:chOff x="2960475" y="3132200"/>
              <a:chExt cx="1992600" cy="403875"/>
            </a:xfrm>
          </p:grpSpPr>
          <p:sp>
            <p:nvSpPr>
              <p:cNvPr id="266" name="Google Shape;266;p15"/>
              <p:cNvSpPr txBox="1"/>
              <p:nvPr/>
            </p:nvSpPr>
            <p:spPr>
              <a:xfrm>
                <a:off x="2960475" y="313220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TALIA SKILES</a:t>
                </a:r>
                <a:endParaRPr b="1" sz="1200">
                  <a:latin typeface="Nunito"/>
                  <a:ea typeface="Nunito"/>
                  <a:cs typeface="Nunito"/>
                  <a:sym typeface="Nunito"/>
                </a:endParaRPr>
              </a:p>
            </p:txBody>
          </p:sp>
          <p:sp>
            <p:nvSpPr>
              <p:cNvPr id="267" name="Google Shape;267;p15"/>
              <p:cNvSpPr txBox="1"/>
              <p:nvPr/>
            </p:nvSpPr>
            <p:spPr>
              <a:xfrm>
                <a:off x="2960475" y="3351275"/>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VOLKMAN</a:t>
                </a:r>
                <a:r>
                  <a:rPr lang="ru" sz="1200">
                    <a:latin typeface="Nunito"/>
                    <a:ea typeface="Nunito"/>
                    <a:cs typeface="Nunito"/>
                    <a:sym typeface="Nunito"/>
                  </a:rPr>
                  <a:t>-</a:t>
                </a:r>
                <a:r>
                  <a:rPr lang="ru" sz="1200">
                    <a:latin typeface="Nunito"/>
                    <a:ea typeface="Nunito"/>
                    <a:cs typeface="Nunito"/>
                    <a:sym typeface="Nunito"/>
                  </a:rPr>
                  <a:t>WEISSNAT</a:t>
                </a:r>
                <a:endParaRPr sz="1200">
                  <a:latin typeface="Nunito"/>
                  <a:ea typeface="Nunito"/>
                  <a:cs typeface="Nunito"/>
                  <a:sym typeface="Nunito"/>
                </a:endParaRPr>
              </a:p>
            </p:txBody>
          </p:sp>
        </p:grpSp>
        <p:grpSp>
          <p:nvGrpSpPr>
            <p:cNvPr id="268" name="Google Shape;268;p15"/>
            <p:cNvGrpSpPr/>
            <p:nvPr/>
          </p:nvGrpSpPr>
          <p:grpSpPr>
            <a:xfrm>
              <a:off x="2960475" y="3684650"/>
              <a:ext cx="1992600" cy="622938"/>
              <a:chOff x="2960475" y="3684650"/>
              <a:chExt cx="1992600" cy="622938"/>
            </a:xfrm>
          </p:grpSpPr>
          <p:sp>
            <p:nvSpPr>
              <p:cNvPr id="269" name="Google Shape;269;p15"/>
              <p:cNvSpPr txBox="1"/>
              <p:nvPr/>
            </p:nvSpPr>
            <p:spPr>
              <a:xfrm>
                <a:off x="2960475" y="3684650"/>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latin typeface="Nunito"/>
                    <a:ea typeface="Nunito"/>
                    <a:cs typeface="Nunito"/>
                    <a:sym typeface="Nunito"/>
                  </a:rPr>
                  <a:t>Reference’s Position</a:t>
                </a:r>
                <a:endParaRPr b="1" sz="1200">
                  <a:latin typeface="Nunito"/>
                  <a:ea typeface="Nunito"/>
                  <a:cs typeface="Nunito"/>
                  <a:sym typeface="Nunito"/>
                </a:endParaRPr>
              </a:p>
            </p:txBody>
          </p:sp>
          <p:sp>
            <p:nvSpPr>
              <p:cNvPr id="270" name="Google Shape;270;p15"/>
              <p:cNvSpPr txBox="1"/>
              <p:nvPr/>
            </p:nvSpPr>
            <p:spPr>
              <a:xfrm>
                <a:off x="2960475" y="3903713"/>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T: 1 012-3456-789</a:t>
                </a:r>
                <a:endParaRPr sz="1200">
                  <a:latin typeface="Nunito"/>
                  <a:ea typeface="Nunito"/>
                  <a:cs typeface="Nunito"/>
                  <a:sym typeface="Nunito"/>
                </a:endParaRPr>
              </a:p>
            </p:txBody>
          </p:sp>
          <p:sp>
            <p:nvSpPr>
              <p:cNvPr id="271" name="Google Shape;271;p15"/>
              <p:cNvSpPr txBox="1"/>
              <p:nvPr/>
            </p:nvSpPr>
            <p:spPr>
              <a:xfrm>
                <a:off x="2960475" y="4122788"/>
                <a:ext cx="199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latin typeface="Nunito"/>
                    <a:ea typeface="Nunito"/>
                    <a:cs typeface="Nunito"/>
                    <a:sym typeface="Nunito"/>
                  </a:rPr>
                  <a:t>E: taliamail@mail.com</a:t>
                </a:r>
                <a:endParaRPr sz="1200">
                  <a:latin typeface="Nunito"/>
                  <a:ea typeface="Nunito"/>
                  <a:cs typeface="Nunito"/>
                  <a:sym typeface="Nunito"/>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