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692000" cx="7560000"/>
  <p:notesSz cx="6858000" cy="9144000"/>
  <p:embeddedFontLst>
    <p:embeddedFont>
      <p:font typeface="Herr Von Muellerhoff"/>
      <p:regular r:id="rId9"/>
    </p:embeddedFont>
    <p:embeddedFont>
      <p:font typeface="Comfortaa"/>
      <p:regular r:id="rId10"/>
      <p:bold r:id="rId11"/>
    </p:embeddedFont>
    <p:embeddedFont>
      <p:font typeface="Open Sans"/>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576">
          <p15:clr>
            <a:srgbClr val="A4A3A4"/>
          </p15:clr>
        </p15:guide>
        <p15:guide id="2" pos="340">
          <p15:clr>
            <a:srgbClr val="A4A3A4"/>
          </p15:clr>
        </p15:guide>
        <p15:guide id="3" orient="horz" pos="159">
          <p15:clr>
            <a:srgbClr val="9AA0A6"/>
          </p15:clr>
        </p15:guide>
        <p15:guide id="4" orient="horz" pos="1384">
          <p15:clr>
            <a:srgbClr val="9AA0A6"/>
          </p15:clr>
        </p15:guide>
        <p15:guide id="5" pos="1814">
          <p15:clr>
            <a:srgbClr val="9AA0A6"/>
          </p15:clr>
        </p15:guide>
        <p15:guide id="6" pos="1928">
          <p15:clr>
            <a:srgbClr val="9AA0A6"/>
          </p15:clr>
        </p15:guide>
        <p15:guide id="7" pos="4422">
          <p15:clr>
            <a:srgbClr val="9AA0A6"/>
          </p15:clr>
        </p15:guide>
        <p15:guide id="8" orient="horz" pos="1629">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576" orient="horz"/>
        <p:guide pos="340"/>
        <p:guide pos="159" orient="horz"/>
        <p:guide pos="1384" orient="horz"/>
        <p:guide pos="1814"/>
        <p:guide pos="1928"/>
        <p:guide pos="4422"/>
        <p:guide pos="1629"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Comfortaa-bold.fntdata"/><Relationship Id="rId10" Type="http://schemas.openxmlformats.org/officeDocument/2006/relationships/font" Target="fonts/Comfortaa-regular.fntdata"/><Relationship Id="rId13" Type="http://schemas.openxmlformats.org/officeDocument/2006/relationships/font" Target="fonts/OpenSans-bold.fntdata"/><Relationship Id="rId12" Type="http://schemas.openxmlformats.org/officeDocument/2006/relationships/font" Target="fonts/OpenSans-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HerrVonMuellerhoff-regular.fntdata"/><Relationship Id="rId15" Type="http://schemas.openxmlformats.org/officeDocument/2006/relationships/font" Target="fonts/OpenSans-boldItalic.fntdata"/><Relationship Id="rId14" Type="http://schemas.openxmlformats.org/officeDocument/2006/relationships/font" Target="fonts/OpenSa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05b6ba1849_0_16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05b6ba1849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05fc1a626e_0_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205fc1a626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4.png"/><Relationship Id="rId10" Type="http://schemas.openxmlformats.org/officeDocument/2006/relationships/image" Target="../media/image8.png"/><Relationship Id="rId13" Type="http://schemas.openxmlformats.org/officeDocument/2006/relationships/image" Target="../media/image6.png"/><Relationship Id="rId12"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5.png"/><Relationship Id="rId9" Type="http://schemas.openxmlformats.org/officeDocument/2006/relationships/image" Target="../media/image10.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7.png"/><Relationship Id="rId8" Type="http://schemas.openxmlformats.org/officeDocument/2006/relationships/image" Target="../media/image11.png"/></Relationships>
</file>

<file path=ppt/slides/_rels/slide2.xml.rels><?xml version="1.0" encoding="UTF-8" standalone="yes"?><Relationships xmlns="http://schemas.openxmlformats.org/package/2006/relationships"><Relationship Id="rId11" Type="http://schemas.openxmlformats.org/officeDocument/2006/relationships/image" Target="../media/image4.png"/><Relationship Id="rId10" Type="http://schemas.openxmlformats.org/officeDocument/2006/relationships/image" Target="../media/image8.png"/><Relationship Id="rId13" Type="http://schemas.openxmlformats.org/officeDocument/2006/relationships/image" Target="../media/image6.png"/><Relationship Id="rId12"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5.png"/><Relationship Id="rId9" Type="http://schemas.openxmlformats.org/officeDocument/2006/relationships/image" Target="../media/image10.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7.png"/><Relationship Id="rId8" Type="http://schemas.openxmlformats.org/officeDocument/2006/relationships/image" Target="../media/image11.png"/></Relationships>
</file>

<file path=ppt/slides/_rels/slide3.xml.rels><?xml version="1.0" encoding="UTF-8" standalone="yes"?><Relationships xmlns="http://schemas.openxmlformats.org/package/2006/relationships"><Relationship Id="rId11" Type="http://schemas.openxmlformats.org/officeDocument/2006/relationships/image" Target="../media/image4.png"/><Relationship Id="rId10" Type="http://schemas.openxmlformats.org/officeDocument/2006/relationships/image" Target="../media/image8.png"/><Relationship Id="rId13" Type="http://schemas.openxmlformats.org/officeDocument/2006/relationships/image" Target="../media/image6.png"/><Relationship Id="rId12"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5.png"/><Relationship Id="rId9" Type="http://schemas.openxmlformats.org/officeDocument/2006/relationships/image" Target="../media/image10.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7.png"/><Relationship Id="rId8"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8" y="2460325"/>
            <a:ext cx="7560009" cy="7743588"/>
            <a:chOff x="-8" y="2460325"/>
            <a:chExt cx="7560009" cy="7743588"/>
          </a:xfrm>
        </p:grpSpPr>
        <p:pic>
          <p:nvPicPr>
            <p:cNvPr id="55" name="Google Shape;55;p13"/>
            <p:cNvPicPr preferRelativeResize="0"/>
            <p:nvPr/>
          </p:nvPicPr>
          <p:blipFill>
            <a:blip r:embed="rId3">
              <a:alphaModFix amt="5000"/>
            </a:blip>
            <a:stretch>
              <a:fillRect/>
            </a:stretch>
          </p:blipFill>
          <p:spPr>
            <a:xfrm>
              <a:off x="139425" y="2460325"/>
              <a:ext cx="1186955" cy="1106588"/>
            </a:xfrm>
            <a:prstGeom prst="rect">
              <a:avLst/>
            </a:prstGeom>
            <a:noFill/>
            <a:ln>
              <a:noFill/>
            </a:ln>
          </p:spPr>
        </p:pic>
        <p:pic>
          <p:nvPicPr>
            <p:cNvPr id="56" name="Google Shape;56;p13"/>
            <p:cNvPicPr preferRelativeResize="0"/>
            <p:nvPr/>
          </p:nvPicPr>
          <p:blipFill rotWithShape="1">
            <a:blip r:embed="rId4">
              <a:alphaModFix amt="5000"/>
            </a:blip>
            <a:srcRect b="0" l="0" r="36760" t="0"/>
            <a:stretch/>
          </p:blipFill>
          <p:spPr>
            <a:xfrm>
              <a:off x="5904225" y="2638550"/>
              <a:ext cx="1655776" cy="2618275"/>
            </a:xfrm>
            <a:prstGeom prst="rect">
              <a:avLst/>
            </a:prstGeom>
            <a:noFill/>
            <a:ln>
              <a:noFill/>
            </a:ln>
          </p:spPr>
        </p:pic>
        <p:pic>
          <p:nvPicPr>
            <p:cNvPr id="57" name="Google Shape;57;p13"/>
            <p:cNvPicPr preferRelativeResize="0"/>
            <p:nvPr/>
          </p:nvPicPr>
          <p:blipFill>
            <a:blip r:embed="rId5">
              <a:alphaModFix amt="5000"/>
            </a:blip>
            <a:stretch>
              <a:fillRect/>
            </a:stretch>
          </p:blipFill>
          <p:spPr>
            <a:xfrm>
              <a:off x="-8" y="6275800"/>
              <a:ext cx="1019175" cy="1019175"/>
            </a:xfrm>
            <a:prstGeom prst="rect">
              <a:avLst/>
            </a:prstGeom>
            <a:noFill/>
            <a:ln>
              <a:noFill/>
            </a:ln>
          </p:spPr>
        </p:pic>
        <p:pic>
          <p:nvPicPr>
            <p:cNvPr id="58" name="Google Shape;58;p13"/>
            <p:cNvPicPr preferRelativeResize="0"/>
            <p:nvPr/>
          </p:nvPicPr>
          <p:blipFill rotWithShape="1">
            <a:blip r:embed="rId6">
              <a:alphaModFix amt="5000"/>
            </a:blip>
            <a:srcRect b="0" l="0" r="20898" t="0"/>
            <a:stretch/>
          </p:blipFill>
          <p:spPr>
            <a:xfrm>
              <a:off x="6415200" y="5484900"/>
              <a:ext cx="1144800" cy="1447200"/>
            </a:xfrm>
            <a:prstGeom prst="rect">
              <a:avLst/>
            </a:prstGeom>
            <a:noFill/>
            <a:ln>
              <a:noFill/>
            </a:ln>
          </p:spPr>
        </p:pic>
        <p:pic>
          <p:nvPicPr>
            <p:cNvPr id="59" name="Google Shape;59;p13"/>
            <p:cNvPicPr preferRelativeResize="0"/>
            <p:nvPr/>
          </p:nvPicPr>
          <p:blipFill>
            <a:blip r:embed="rId7">
              <a:alphaModFix amt="5000"/>
            </a:blip>
            <a:stretch>
              <a:fillRect/>
            </a:stretch>
          </p:blipFill>
          <p:spPr>
            <a:xfrm>
              <a:off x="2824200" y="4985700"/>
              <a:ext cx="2472601" cy="2472601"/>
            </a:xfrm>
            <a:prstGeom prst="rect">
              <a:avLst/>
            </a:prstGeom>
            <a:noFill/>
            <a:ln>
              <a:noFill/>
            </a:ln>
          </p:spPr>
        </p:pic>
        <p:pic>
          <p:nvPicPr>
            <p:cNvPr id="60" name="Google Shape;60;p13"/>
            <p:cNvPicPr preferRelativeResize="0"/>
            <p:nvPr/>
          </p:nvPicPr>
          <p:blipFill>
            <a:blip r:embed="rId8">
              <a:alphaModFix amt="5000"/>
            </a:blip>
            <a:stretch>
              <a:fillRect/>
            </a:stretch>
          </p:blipFill>
          <p:spPr>
            <a:xfrm>
              <a:off x="1998225" y="6201418"/>
              <a:ext cx="252300" cy="252300"/>
            </a:xfrm>
            <a:prstGeom prst="rect">
              <a:avLst/>
            </a:prstGeom>
            <a:noFill/>
            <a:ln>
              <a:noFill/>
            </a:ln>
          </p:spPr>
        </p:pic>
        <p:pic>
          <p:nvPicPr>
            <p:cNvPr id="61" name="Google Shape;61;p13"/>
            <p:cNvPicPr preferRelativeResize="0"/>
            <p:nvPr/>
          </p:nvPicPr>
          <p:blipFill>
            <a:blip r:embed="rId9">
              <a:alphaModFix amt="5000"/>
            </a:blip>
            <a:stretch>
              <a:fillRect/>
            </a:stretch>
          </p:blipFill>
          <p:spPr>
            <a:xfrm>
              <a:off x="1609199" y="8178225"/>
              <a:ext cx="1888751" cy="1888751"/>
            </a:xfrm>
            <a:prstGeom prst="rect">
              <a:avLst/>
            </a:prstGeom>
            <a:noFill/>
            <a:ln>
              <a:noFill/>
            </a:ln>
          </p:spPr>
        </p:pic>
        <p:pic>
          <p:nvPicPr>
            <p:cNvPr id="62" name="Google Shape;62;p13"/>
            <p:cNvPicPr preferRelativeResize="0"/>
            <p:nvPr/>
          </p:nvPicPr>
          <p:blipFill>
            <a:blip r:embed="rId10">
              <a:alphaModFix amt="5000"/>
            </a:blip>
            <a:stretch>
              <a:fillRect/>
            </a:stretch>
          </p:blipFill>
          <p:spPr>
            <a:xfrm>
              <a:off x="6006225" y="4484700"/>
              <a:ext cx="288900" cy="286200"/>
            </a:xfrm>
            <a:prstGeom prst="rect">
              <a:avLst/>
            </a:prstGeom>
            <a:noFill/>
            <a:ln>
              <a:noFill/>
            </a:ln>
          </p:spPr>
        </p:pic>
        <p:pic>
          <p:nvPicPr>
            <p:cNvPr id="63" name="Google Shape;63;p13"/>
            <p:cNvPicPr preferRelativeResize="0"/>
            <p:nvPr/>
          </p:nvPicPr>
          <p:blipFill>
            <a:blip r:embed="rId11">
              <a:alphaModFix amt="5000"/>
            </a:blip>
            <a:stretch>
              <a:fillRect/>
            </a:stretch>
          </p:blipFill>
          <p:spPr>
            <a:xfrm>
              <a:off x="5497192" y="8624125"/>
              <a:ext cx="1356975" cy="1356950"/>
            </a:xfrm>
            <a:prstGeom prst="rect">
              <a:avLst/>
            </a:prstGeom>
            <a:noFill/>
            <a:ln>
              <a:noFill/>
            </a:ln>
          </p:spPr>
        </p:pic>
        <p:pic>
          <p:nvPicPr>
            <p:cNvPr id="64" name="Google Shape;64;p13"/>
            <p:cNvPicPr preferRelativeResize="0"/>
            <p:nvPr/>
          </p:nvPicPr>
          <p:blipFill>
            <a:blip r:embed="rId10">
              <a:alphaModFix amt="5000"/>
            </a:blip>
            <a:stretch>
              <a:fillRect/>
            </a:stretch>
          </p:blipFill>
          <p:spPr>
            <a:xfrm>
              <a:off x="878925" y="9917713"/>
              <a:ext cx="288900" cy="286200"/>
            </a:xfrm>
            <a:prstGeom prst="rect">
              <a:avLst/>
            </a:prstGeom>
            <a:noFill/>
            <a:ln>
              <a:noFill/>
            </a:ln>
          </p:spPr>
        </p:pic>
      </p:grpSp>
      <p:sp>
        <p:nvSpPr>
          <p:cNvPr id="65" name="Google Shape;65;p13"/>
          <p:cNvSpPr/>
          <p:nvPr/>
        </p:nvSpPr>
        <p:spPr>
          <a:xfrm>
            <a:off x="0" y="252000"/>
            <a:ext cx="7560000" cy="1945800"/>
          </a:xfrm>
          <a:prstGeom prst="rect">
            <a:avLst/>
          </a:prstGeom>
          <a:solidFill>
            <a:srgbClr val="5457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0" y="10440000"/>
            <a:ext cx="7560000" cy="252300"/>
          </a:xfrm>
          <a:prstGeom prst="rect">
            <a:avLst/>
          </a:prstGeom>
          <a:solidFill>
            <a:srgbClr val="5457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7" name="Google Shape;67;p13"/>
          <p:cNvPicPr preferRelativeResize="0"/>
          <p:nvPr/>
        </p:nvPicPr>
        <p:blipFill>
          <a:blip r:embed="rId12">
            <a:alphaModFix/>
          </a:blip>
          <a:stretch>
            <a:fillRect/>
          </a:stretch>
        </p:blipFill>
        <p:spPr>
          <a:xfrm>
            <a:off x="540000" y="502800"/>
            <a:ext cx="1447200" cy="1447200"/>
          </a:xfrm>
          <a:prstGeom prst="rect">
            <a:avLst/>
          </a:prstGeom>
          <a:noFill/>
          <a:ln>
            <a:noFill/>
          </a:ln>
        </p:spPr>
      </p:pic>
      <p:sp>
        <p:nvSpPr>
          <p:cNvPr id="68" name="Google Shape;68;p13"/>
          <p:cNvSpPr/>
          <p:nvPr/>
        </p:nvSpPr>
        <p:spPr>
          <a:xfrm>
            <a:off x="6350400" y="417300"/>
            <a:ext cx="252300" cy="252300"/>
          </a:xfrm>
          <a:prstGeom prst="ellipse">
            <a:avLst/>
          </a:prstGeom>
          <a:no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txBox="1"/>
          <p:nvPr/>
        </p:nvSpPr>
        <p:spPr>
          <a:xfrm>
            <a:off x="2110800" y="453000"/>
            <a:ext cx="3110400" cy="923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b="1" lang="ru" sz="3000">
                <a:solidFill>
                  <a:schemeClr val="lt1"/>
                </a:solidFill>
                <a:latin typeface="Comfortaa"/>
                <a:ea typeface="Comfortaa"/>
                <a:cs typeface="Comfortaa"/>
                <a:sym typeface="Comfortaa"/>
              </a:rPr>
              <a:t>Z E L M A</a:t>
            </a:r>
            <a:endParaRPr b="1" sz="3000">
              <a:solidFill>
                <a:schemeClr val="lt1"/>
              </a:solidFill>
              <a:latin typeface="Comfortaa"/>
              <a:ea typeface="Comfortaa"/>
              <a:cs typeface="Comfortaa"/>
              <a:sym typeface="Comfortaa"/>
            </a:endParaRPr>
          </a:p>
          <a:p>
            <a:pPr indent="0" lvl="0" marL="0" rtl="0" algn="l">
              <a:spcBef>
                <a:spcPts val="0"/>
              </a:spcBef>
              <a:spcAft>
                <a:spcPts val="0"/>
              </a:spcAft>
              <a:buNone/>
            </a:pPr>
            <a:r>
              <a:rPr b="1" lang="ru" sz="3000">
                <a:solidFill>
                  <a:schemeClr val="lt1"/>
                </a:solidFill>
                <a:latin typeface="Comfortaa"/>
                <a:ea typeface="Comfortaa"/>
                <a:cs typeface="Comfortaa"/>
                <a:sym typeface="Comfortaa"/>
              </a:rPr>
              <a:t>C O R M I E R</a:t>
            </a:r>
            <a:endParaRPr b="1" sz="3000">
              <a:solidFill>
                <a:schemeClr val="lt1"/>
              </a:solidFill>
              <a:latin typeface="Comfortaa"/>
              <a:ea typeface="Comfortaa"/>
              <a:cs typeface="Comfortaa"/>
              <a:sym typeface="Comfortaa"/>
            </a:endParaRPr>
          </a:p>
        </p:txBody>
      </p:sp>
      <p:grpSp>
        <p:nvGrpSpPr>
          <p:cNvPr id="70" name="Google Shape;70;p13"/>
          <p:cNvGrpSpPr/>
          <p:nvPr/>
        </p:nvGrpSpPr>
        <p:grpSpPr>
          <a:xfrm>
            <a:off x="2129850" y="1468800"/>
            <a:ext cx="4890150" cy="475200"/>
            <a:chOff x="2129850" y="1468800"/>
            <a:chExt cx="4890150" cy="475200"/>
          </a:xfrm>
        </p:grpSpPr>
        <p:cxnSp>
          <p:nvCxnSpPr>
            <p:cNvPr id="71" name="Google Shape;71;p13"/>
            <p:cNvCxnSpPr/>
            <p:nvPr/>
          </p:nvCxnSpPr>
          <p:spPr>
            <a:xfrm>
              <a:off x="2149200" y="1468800"/>
              <a:ext cx="4870800" cy="0"/>
            </a:xfrm>
            <a:prstGeom prst="straightConnector1">
              <a:avLst/>
            </a:prstGeom>
            <a:noFill/>
            <a:ln cap="flat" cmpd="sng" w="19050">
              <a:solidFill>
                <a:schemeClr val="lt1"/>
              </a:solidFill>
              <a:prstDash val="solid"/>
              <a:round/>
              <a:headEnd len="med" w="med" type="none"/>
              <a:tailEnd len="med" w="med" type="none"/>
            </a:ln>
          </p:spPr>
        </p:cxnSp>
        <p:cxnSp>
          <p:nvCxnSpPr>
            <p:cNvPr id="72" name="Google Shape;72;p13"/>
            <p:cNvCxnSpPr/>
            <p:nvPr/>
          </p:nvCxnSpPr>
          <p:spPr>
            <a:xfrm>
              <a:off x="2149200" y="1944000"/>
              <a:ext cx="4870800" cy="0"/>
            </a:xfrm>
            <a:prstGeom prst="straightConnector1">
              <a:avLst/>
            </a:prstGeom>
            <a:noFill/>
            <a:ln cap="flat" cmpd="sng" w="19050">
              <a:solidFill>
                <a:schemeClr val="lt1"/>
              </a:solidFill>
              <a:prstDash val="solid"/>
              <a:round/>
              <a:headEnd len="med" w="med" type="none"/>
              <a:tailEnd len="med" w="med" type="none"/>
            </a:ln>
          </p:spPr>
        </p:cxnSp>
        <p:sp>
          <p:nvSpPr>
            <p:cNvPr id="73" name="Google Shape;73;p13"/>
            <p:cNvSpPr txBox="1"/>
            <p:nvPr/>
          </p:nvSpPr>
          <p:spPr>
            <a:xfrm>
              <a:off x="2129850" y="1573200"/>
              <a:ext cx="43584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solidFill>
                    <a:schemeClr val="lt1"/>
                  </a:solidFill>
                  <a:latin typeface="Open Sans"/>
                  <a:ea typeface="Open Sans"/>
                  <a:cs typeface="Open Sans"/>
                  <a:sym typeface="Open Sans"/>
                </a:rPr>
                <a:t>University Resume Template</a:t>
              </a:r>
              <a:endParaRPr sz="1800">
                <a:solidFill>
                  <a:schemeClr val="lt1"/>
                </a:solidFill>
                <a:latin typeface="Open Sans"/>
                <a:ea typeface="Open Sans"/>
                <a:cs typeface="Open Sans"/>
                <a:sym typeface="Open Sans"/>
              </a:endParaRPr>
            </a:p>
          </p:txBody>
        </p:sp>
      </p:grpSp>
      <p:pic>
        <p:nvPicPr>
          <p:cNvPr id="74" name="Google Shape;74;p13"/>
          <p:cNvPicPr preferRelativeResize="0"/>
          <p:nvPr/>
        </p:nvPicPr>
        <p:blipFill rotWithShape="1">
          <a:blip r:embed="rId13">
            <a:alphaModFix/>
          </a:blip>
          <a:srcRect b="0" l="28754" r="0" t="16798"/>
          <a:stretch/>
        </p:blipFill>
        <p:spPr>
          <a:xfrm>
            <a:off x="0" y="0"/>
            <a:ext cx="669600" cy="850400"/>
          </a:xfrm>
          <a:prstGeom prst="rect">
            <a:avLst/>
          </a:prstGeom>
          <a:noFill/>
          <a:ln>
            <a:noFill/>
          </a:ln>
        </p:spPr>
      </p:pic>
      <p:grpSp>
        <p:nvGrpSpPr>
          <p:cNvPr id="75" name="Google Shape;75;p13"/>
          <p:cNvGrpSpPr/>
          <p:nvPr/>
        </p:nvGrpSpPr>
        <p:grpSpPr>
          <a:xfrm>
            <a:off x="525000" y="2563800"/>
            <a:ext cx="2223600" cy="1310400"/>
            <a:chOff x="525000" y="2563800"/>
            <a:chExt cx="2223600" cy="1310400"/>
          </a:xfrm>
        </p:grpSpPr>
        <p:sp>
          <p:nvSpPr>
            <p:cNvPr id="76" name="Google Shape;76;p13"/>
            <p:cNvSpPr txBox="1"/>
            <p:nvPr/>
          </p:nvSpPr>
          <p:spPr>
            <a:xfrm>
              <a:off x="525000" y="256380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CONTACT</a:t>
              </a:r>
              <a:endParaRPr b="1">
                <a:solidFill>
                  <a:schemeClr val="dk1"/>
                </a:solidFill>
                <a:latin typeface="Comfortaa"/>
                <a:ea typeface="Comfortaa"/>
                <a:cs typeface="Comfortaa"/>
                <a:sym typeface="Comfortaa"/>
              </a:endParaRPr>
            </a:p>
          </p:txBody>
        </p:sp>
        <p:grpSp>
          <p:nvGrpSpPr>
            <p:cNvPr id="77" name="Google Shape;77;p13"/>
            <p:cNvGrpSpPr/>
            <p:nvPr/>
          </p:nvGrpSpPr>
          <p:grpSpPr>
            <a:xfrm>
              <a:off x="535800" y="2936400"/>
              <a:ext cx="2212800" cy="937800"/>
              <a:chOff x="535800" y="2936400"/>
              <a:chExt cx="2212800" cy="937800"/>
            </a:xfrm>
          </p:grpSpPr>
          <p:sp>
            <p:nvSpPr>
              <p:cNvPr id="78" name="Google Shape;78;p13"/>
              <p:cNvSpPr txBox="1"/>
              <p:nvPr/>
            </p:nvSpPr>
            <p:spPr>
              <a:xfrm>
                <a:off x="535800" y="29364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T:   </a:t>
                </a:r>
                <a:r>
                  <a:rPr lang="ru" sz="1000">
                    <a:solidFill>
                      <a:schemeClr val="dk1"/>
                    </a:solidFill>
                    <a:latin typeface="Comfortaa"/>
                    <a:ea typeface="Comfortaa"/>
                    <a:cs typeface="Comfortaa"/>
                    <a:sym typeface="Comfortaa"/>
                  </a:rPr>
                  <a:t>123-456-7890</a:t>
                </a:r>
                <a:endParaRPr sz="1000">
                  <a:solidFill>
                    <a:schemeClr val="dk1"/>
                  </a:solidFill>
                  <a:latin typeface="Comfortaa"/>
                  <a:ea typeface="Comfortaa"/>
                  <a:cs typeface="Comfortaa"/>
                  <a:sym typeface="Comfortaa"/>
                </a:endParaRPr>
              </a:p>
            </p:txBody>
          </p:sp>
          <p:sp>
            <p:nvSpPr>
              <p:cNvPr id="79" name="Google Shape;79;p13"/>
              <p:cNvSpPr txBox="1"/>
              <p:nvPr/>
            </p:nvSpPr>
            <p:spPr>
              <a:xfrm>
                <a:off x="535800" y="31452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M:  mymail@mail.com</a:t>
                </a:r>
                <a:endParaRPr sz="1000">
                  <a:solidFill>
                    <a:schemeClr val="dk1"/>
                  </a:solidFill>
                  <a:latin typeface="Comfortaa"/>
                  <a:ea typeface="Comfortaa"/>
                  <a:cs typeface="Comfortaa"/>
                  <a:sym typeface="Comfortaa"/>
                </a:endParaRPr>
              </a:p>
            </p:txBody>
          </p:sp>
          <p:sp>
            <p:nvSpPr>
              <p:cNvPr id="80" name="Google Shape;80;p13"/>
              <p:cNvSpPr txBox="1"/>
              <p:nvPr/>
            </p:nvSpPr>
            <p:spPr>
              <a:xfrm>
                <a:off x="535800" y="33576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in:   linkedin.com/in/username</a:t>
                </a:r>
                <a:endParaRPr sz="1000">
                  <a:solidFill>
                    <a:schemeClr val="dk1"/>
                  </a:solidFill>
                  <a:latin typeface="Comfortaa"/>
                  <a:ea typeface="Comfortaa"/>
                  <a:cs typeface="Comfortaa"/>
                  <a:sym typeface="Comfortaa"/>
                </a:endParaRPr>
              </a:p>
            </p:txBody>
          </p:sp>
          <p:sp>
            <p:nvSpPr>
              <p:cNvPr id="81" name="Google Shape;81;p13"/>
              <p:cNvSpPr txBox="1"/>
              <p:nvPr/>
            </p:nvSpPr>
            <p:spPr>
              <a:xfrm>
                <a:off x="535800" y="3566400"/>
                <a:ext cx="22128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A</a:t>
                </a:r>
                <a:r>
                  <a:rPr b="1" lang="ru" sz="1000">
                    <a:solidFill>
                      <a:schemeClr val="dk1"/>
                    </a:solidFill>
                    <a:latin typeface="Comfortaa"/>
                    <a:ea typeface="Comfortaa"/>
                    <a:cs typeface="Comfortaa"/>
                    <a:sym typeface="Comfortaa"/>
                  </a:rPr>
                  <a:t>:  </a:t>
                </a:r>
                <a:r>
                  <a:rPr lang="ru" sz="1000">
                    <a:solidFill>
                      <a:schemeClr val="dk1"/>
                    </a:solidFill>
                    <a:latin typeface="Comfortaa"/>
                    <a:ea typeface="Comfortaa"/>
                    <a:cs typeface="Comfortaa"/>
                    <a:sym typeface="Comfortaa"/>
                  </a:rPr>
                  <a:t>94 Lysanne Mountains,</a:t>
                </a:r>
                <a:endParaRPr sz="1000">
                  <a:solidFill>
                    <a:schemeClr val="dk1"/>
                  </a:solidFill>
                  <a:latin typeface="Comfortaa"/>
                  <a:ea typeface="Comfortaa"/>
                  <a:cs typeface="Comfortaa"/>
                  <a:sym typeface="Comfortaa"/>
                </a:endParaRPr>
              </a:p>
              <a:p>
                <a:pPr indent="0" lvl="0" marL="0" rtl="0" algn="l">
                  <a:spcBef>
                    <a:spcPts val="0"/>
                  </a:spcBef>
                  <a:spcAft>
                    <a:spcPts val="0"/>
                  </a:spcAft>
                  <a:buNone/>
                </a:pPr>
                <a:r>
                  <a:rPr lang="ru" sz="1000">
                    <a:solidFill>
                      <a:schemeClr val="dk1"/>
                    </a:solidFill>
                    <a:latin typeface="Comfortaa"/>
                    <a:ea typeface="Comfortaa"/>
                    <a:cs typeface="Comfortaa"/>
                    <a:sym typeface="Comfortaa"/>
                  </a:rPr>
                  <a:t>     Rorychester, California 537 </a:t>
                </a:r>
                <a:endParaRPr sz="1000">
                  <a:solidFill>
                    <a:schemeClr val="dk1"/>
                  </a:solidFill>
                  <a:latin typeface="Comfortaa"/>
                  <a:ea typeface="Comfortaa"/>
                  <a:cs typeface="Comfortaa"/>
                  <a:sym typeface="Comfortaa"/>
                </a:endParaRPr>
              </a:p>
            </p:txBody>
          </p:sp>
        </p:grpSp>
      </p:grpSp>
      <p:cxnSp>
        <p:nvCxnSpPr>
          <p:cNvPr id="82" name="Google Shape;82;p13"/>
          <p:cNvCxnSpPr/>
          <p:nvPr/>
        </p:nvCxnSpPr>
        <p:spPr>
          <a:xfrm>
            <a:off x="540000" y="4109400"/>
            <a:ext cx="1047600" cy="0"/>
          </a:xfrm>
          <a:prstGeom prst="straightConnector1">
            <a:avLst/>
          </a:prstGeom>
          <a:noFill/>
          <a:ln cap="flat" cmpd="sng" w="19050">
            <a:solidFill>
              <a:srgbClr val="1D1D1B"/>
            </a:solidFill>
            <a:prstDash val="solid"/>
            <a:round/>
            <a:headEnd len="med" w="med" type="none"/>
            <a:tailEnd len="med" w="med" type="none"/>
          </a:ln>
        </p:spPr>
      </p:cxnSp>
      <p:cxnSp>
        <p:nvCxnSpPr>
          <p:cNvPr id="83" name="Google Shape;83;p13"/>
          <p:cNvCxnSpPr/>
          <p:nvPr/>
        </p:nvCxnSpPr>
        <p:spPr>
          <a:xfrm>
            <a:off x="3060000" y="4109400"/>
            <a:ext cx="3960000" cy="0"/>
          </a:xfrm>
          <a:prstGeom prst="straightConnector1">
            <a:avLst/>
          </a:prstGeom>
          <a:noFill/>
          <a:ln cap="flat" cmpd="sng" w="19050">
            <a:solidFill>
              <a:srgbClr val="1D1D1B"/>
            </a:solidFill>
            <a:prstDash val="solid"/>
            <a:round/>
            <a:headEnd len="med" w="med" type="none"/>
            <a:tailEnd len="med" w="med" type="none"/>
          </a:ln>
        </p:spPr>
      </p:cxnSp>
      <p:cxnSp>
        <p:nvCxnSpPr>
          <p:cNvPr id="84" name="Google Shape;84;p13"/>
          <p:cNvCxnSpPr/>
          <p:nvPr/>
        </p:nvCxnSpPr>
        <p:spPr>
          <a:xfrm>
            <a:off x="2883600" y="2586600"/>
            <a:ext cx="0" cy="7678800"/>
          </a:xfrm>
          <a:prstGeom prst="straightConnector1">
            <a:avLst/>
          </a:prstGeom>
          <a:noFill/>
          <a:ln cap="flat" cmpd="sng" w="19050">
            <a:solidFill>
              <a:srgbClr val="1D1D1B"/>
            </a:solidFill>
            <a:prstDash val="solid"/>
            <a:round/>
            <a:headEnd len="med" w="med" type="none"/>
            <a:tailEnd len="med" w="med" type="none"/>
          </a:ln>
        </p:spPr>
      </p:cxnSp>
      <p:cxnSp>
        <p:nvCxnSpPr>
          <p:cNvPr id="85" name="Google Shape;85;p13"/>
          <p:cNvCxnSpPr/>
          <p:nvPr/>
        </p:nvCxnSpPr>
        <p:spPr>
          <a:xfrm>
            <a:off x="540000" y="5508000"/>
            <a:ext cx="1047600" cy="0"/>
          </a:xfrm>
          <a:prstGeom prst="straightConnector1">
            <a:avLst/>
          </a:prstGeom>
          <a:noFill/>
          <a:ln cap="flat" cmpd="sng" w="19050">
            <a:solidFill>
              <a:srgbClr val="1D1D1B"/>
            </a:solidFill>
            <a:prstDash val="solid"/>
            <a:round/>
            <a:headEnd len="med" w="med" type="none"/>
            <a:tailEnd len="med" w="med" type="none"/>
          </a:ln>
        </p:spPr>
      </p:cxnSp>
      <p:cxnSp>
        <p:nvCxnSpPr>
          <p:cNvPr id="86" name="Google Shape;86;p13"/>
          <p:cNvCxnSpPr/>
          <p:nvPr/>
        </p:nvCxnSpPr>
        <p:spPr>
          <a:xfrm>
            <a:off x="540000" y="7257600"/>
            <a:ext cx="1047600" cy="0"/>
          </a:xfrm>
          <a:prstGeom prst="straightConnector1">
            <a:avLst/>
          </a:prstGeom>
          <a:noFill/>
          <a:ln cap="flat" cmpd="sng" w="19050">
            <a:solidFill>
              <a:srgbClr val="1D1D1B"/>
            </a:solidFill>
            <a:prstDash val="solid"/>
            <a:round/>
            <a:headEnd len="med" w="med" type="none"/>
            <a:tailEnd len="med" w="med" type="none"/>
          </a:ln>
        </p:spPr>
      </p:cxnSp>
      <p:grpSp>
        <p:nvGrpSpPr>
          <p:cNvPr id="87" name="Google Shape;87;p13"/>
          <p:cNvGrpSpPr/>
          <p:nvPr/>
        </p:nvGrpSpPr>
        <p:grpSpPr>
          <a:xfrm>
            <a:off x="525000" y="4299750"/>
            <a:ext cx="2223600" cy="955125"/>
            <a:chOff x="525000" y="4299750"/>
            <a:chExt cx="2223600" cy="955125"/>
          </a:xfrm>
        </p:grpSpPr>
        <p:sp>
          <p:nvSpPr>
            <p:cNvPr id="88" name="Google Shape;88;p13"/>
            <p:cNvSpPr txBox="1"/>
            <p:nvPr/>
          </p:nvSpPr>
          <p:spPr>
            <a:xfrm>
              <a:off x="525000" y="429975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EDUCATION</a:t>
              </a:r>
              <a:endParaRPr b="1">
                <a:solidFill>
                  <a:schemeClr val="dk1"/>
                </a:solidFill>
                <a:latin typeface="Comfortaa"/>
                <a:ea typeface="Comfortaa"/>
                <a:cs typeface="Comfortaa"/>
                <a:sym typeface="Comfortaa"/>
              </a:endParaRPr>
            </a:p>
          </p:txBody>
        </p:sp>
        <p:grpSp>
          <p:nvGrpSpPr>
            <p:cNvPr id="89" name="Google Shape;89;p13"/>
            <p:cNvGrpSpPr/>
            <p:nvPr/>
          </p:nvGrpSpPr>
          <p:grpSpPr>
            <a:xfrm>
              <a:off x="535800" y="4672350"/>
              <a:ext cx="2212800" cy="582525"/>
              <a:chOff x="535800" y="4672350"/>
              <a:chExt cx="2212800" cy="582525"/>
            </a:xfrm>
          </p:grpSpPr>
          <p:sp>
            <p:nvSpPr>
              <p:cNvPr id="90" name="Google Shape;90;p13"/>
              <p:cNvSpPr txBox="1"/>
              <p:nvPr/>
            </p:nvSpPr>
            <p:spPr>
              <a:xfrm>
                <a:off x="535800" y="467235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RORYCHESTER HIGH SCHOOL</a:t>
                </a:r>
                <a:endParaRPr b="1" sz="1000">
                  <a:solidFill>
                    <a:schemeClr val="dk1"/>
                  </a:solidFill>
                  <a:latin typeface="Comfortaa"/>
                  <a:ea typeface="Comfortaa"/>
                  <a:cs typeface="Comfortaa"/>
                  <a:sym typeface="Comfortaa"/>
                </a:endParaRPr>
              </a:p>
            </p:txBody>
          </p:sp>
          <p:sp>
            <p:nvSpPr>
              <p:cNvPr id="91" name="Google Shape;91;p13"/>
              <p:cNvSpPr txBox="1"/>
              <p:nvPr/>
            </p:nvSpPr>
            <p:spPr>
              <a:xfrm>
                <a:off x="535800" y="488666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Rorychester, NC</a:t>
                </a:r>
                <a:endParaRPr b="1" sz="1000">
                  <a:solidFill>
                    <a:schemeClr val="dk1"/>
                  </a:solidFill>
                  <a:latin typeface="Comfortaa"/>
                  <a:ea typeface="Comfortaa"/>
                  <a:cs typeface="Comfortaa"/>
                  <a:sym typeface="Comfortaa"/>
                </a:endParaRPr>
              </a:p>
            </p:txBody>
          </p:sp>
          <p:sp>
            <p:nvSpPr>
              <p:cNvPr id="92" name="Google Shape;92;p13"/>
              <p:cNvSpPr txBox="1"/>
              <p:nvPr/>
            </p:nvSpPr>
            <p:spPr>
              <a:xfrm>
                <a:off x="535800" y="5100975"/>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2020 - 2022 | GPA: 3.85</a:t>
                </a:r>
                <a:endParaRPr b="1" sz="1000">
                  <a:solidFill>
                    <a:schemeClr val="dk1"/>
                  </a:solidFill>
                  <a:latin typeface="Comfortaa"/>
                  <a:ea typeface="Comfortaa"/>
                  <a:cs typeface="Comfortaa"/>
                  <a:sym typeface="Comfortaa"/>
                </a:endParaRPr>
              </a:p>
            </p:txBody>
          </p:sp>
        </p:grpSp>
      </p:grpSp>
      <p:grpSp>
        <p:nvGrpSpPr>
          <p:cNvPr id="93" name="Google Shape;93;p13"/>
          <p:cNvGrpSpPr/>
          <p:nvPr/>
        </p:nvGrpSpPr>
        <p:grpSpPr>
          <a:xfrm>
            <a:off x="525000" y="5762475"/>
            <a:ext cx="2223600" cy="1234425"/>
            <a:chOff x="525000" y="4299750"/>
            <a:chExt cx="2223600" cy="1234425"/>
          </a:xfrm>
        </p:grpSpPr>
        <p:sp>
          <p:nvSpPr>
            <p:cNvPr id="94" name="Google Shape;94;p13"/>
            <p:cNvSpPr txBox="1"/>
            <p:nvPr/>
          </p:nvSpPr>
          <p:spPr>
            <a:xfrm>
              <a:off x="525000" y="429975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AWARDS &amp; HONORS</a:t>
              </a:r>
              <a:endParaRPr b="1">
                <a:solidFill>
                  <a:schemeClr val="dk1"/>
                </a:solidFill>
                <a:latin typeface="Comfortaa"/>
                <a:ea typeface="Comfortaa"/>
                <a:cs typeface="Comfortaa"/>
                <a:sym typeface="Comfortaa"/>
              </a:endParaRPr>
            </a:p>
          </p:txBody>
        </p:sp>
        <p:grpSp>
          <p:nvGrpSpPr>
            <p:cNvPr id="95" name="Google Shape;95;p13"/>
            <p:cNvGrpSpPr/>
            <p:nvPr/>
          </p:nvGrpSpPr>
          <p:grpSpPr>
            <a:xfrm>
              <a:off x="535800" y="4672350"/>
              <a:ext cx="2212800" cy="861825"/>
              <a:chOff x="535800" y="4672350"/>
              <a:chExt cx="2212800" cy="861825"/>
            </a:xfrm>
          </p:grpSpPr>
          <p:sp>
            <p:nvSpPr>
              <p:cNvPr id="96" name="Google Shape;96;p13"/>
              <p:cNvSpPr txBox="1"/>
              <p:nvPr/>
            </p:nvSpPr>
            <p:spPr>
              <a:xfrm>
                <a:off x="535800" y="467235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chemeClr val="dk1"/>
                    </a:solidFill>
                    <a:latin typeface="Comfortaa"/>
                    <a:ea typeface="Comfortaa"/>
                    <a:cs typeface="Comfortaa"/>
                    <a:sym typeface="Comfortaa"/>
                  </a:rPr>
                  <a:t>05/2022</a:t>
                </a:r>
                <a:endParaRPr sz="1000">
                  <a:solidFill>
                    <a:schemeClr val="dk1"/>
                  </a:solidFill>
                  <a:latin typeface="Comfortaa"/>
                  <a:ea typeface="Comfortaa"/>
                  <a:cs typeface="Comfortaa"/>
                  <a:sym typeface="Comfortaa"/>
                </a:endParaRPr>
              </a:p>
            </p:txBody>
          </p:sp>
          <p:sp>
            <p:nvSpPr>
              <p:cNvPr id="97" name="Google Shape;97;p13"/>
              <p:cNvSpPr txBox="1"/>
              <p:nvPr/>
            </p:nvSpPr>
            <p:spPr>
              <a:xfrm>
                <a:off x="535800" y="4865063"/>
                <a:ext cx="22128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b="1" lang="ru" sz="1000">
                    <a:solidFill>
                      <a:schemeClr val="dk1"/>
                    </a:solidFill>
                    <a:latin typeface="Comfortaa"/>
                    <a:ea typeface="Comfortaa"/>
                    <a:cs typeface="Comfortaa"/>
                    <a:sym typeface="Comfortaa"/>
                  </a:rPr>
                  <a:t>THE DEAN’S AWARD</a:t>
                </a:r>
                <a:endParaRPr b="1" sz="1000">
                  <a:solidFill>
                    <a:schemeClr val="dk1"/>
                  </a:solidFill>
                  <a:latin typeface="Comfortaa"/>
                  <a:ea typeface="Comfortaa"/>
                  <a:cs typeface="Comfortaa"/>
                  <a:sym typeface="Comfortaa"/>
                </a:endParaRPr>
              </a:p>
              <a:p>
                <a:pPr indent="0" lvl="0" marL="0" rtl="0" algn="l">
                  <a:spcBef>
                    <a:spcPts val="0"/>
                  </a:spcBef>
                  <a:spcAft>
                    <a:spcPts val="0"/>
                  </a:spcAft>
                  <a:buNone/>
                </a:pPr>
                <a:r>
                  <a:rPr b="1" lang="ru" sz="1000">
                    <a:solidFill>
                      <a:schemeClr val="dk1"/>
                    </a:solidFill>
                    <a:latin typeface="Comfortaa"/>
                    <a:ea typeface="Comfortaa"/>
                    <a:cs typeface="Comfortaa"/>
                    <a:sym typeface="Comfortaa"/>
                  </a:rPr>
                  <a:t>TUFTS UNIVERSITY</a:t>
                </a:r>
                <a:endParaRPr b="1" sz="1000">
                  <a:solidFill>
                    <a:schemeClr val="dk1"/>
                  </a:solidFill>
                  <a:latin typeface="Comfortaa"/>
                  <a:ea typeface="Comfortaa"/>
                  <a:cs typeface="Comfortaa"/>
                  <a:sym typeface="Comfortaa"/>
                </a:endParaRPr>
              </a:p>
            </p:txBody>
          </p:sp>
          <p:sp>
            <p:nvSpPr>
              <p:cNvPr id="98" name="Google Shape;98;p13"/>
              <p:cNvSpPr txBox="1"/>
              <p:nvPr/>
            </p:nvSpPr>
            <p:spPr>
              <a:xfrm>
                <a:off x="535800" y="5226375"/>
                <a:ext cx="22128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b="1" lang="ru" sz="1000">
                    <a:solidFill>
                      <a:srgbClr val="575756"/>
                    </a:solidFill>
                    <a:latin typeface="Comfortaa"/>
                    <a:ea typeface="Comfortaa"/>
                    <a:cs typeface="Comfortaa"/>
                    <a:sym typeface="Comfortaa"/>
                  </a:rPr>
                  <a:t>Nam blandit congue augue, </a:t>
                </a:r>
                <a:endParaRPr b="1" sz="1000">
                  <a:solidFill>
                    <a:srgbClr val="575756"/>
                  </a:solidFill>
                  <a:latin typeface="Comfortaa"/>
                  <a:ea typeface="Comfortaa"/>
                  <a:cs typeface="Comfortaa"/>
                  <a:sym typeface="Comfortaa"/>
                </a:endParaRPr>
              </a:p>
              <a:p>
                <a:pPr indent="0" lvl="0" marL="0" rtl="0" algn="l">
                  <a:spcBef>
                    <a:spcPts val="0"/>
                  </a:spcBef>
                  <a:spcAft>
                    <a:spcPts val="0"/>
                  </a:spcAft>
                  <a:buNone/>
                </a:pPr>
                <a:r>
                  <a:rPr b="1" lang="ru" sz="1000">
                    <a:solidFill>
                      <a:srgbClr val="575756"/>
                    </a:solidFill>
                    <a:latin typeface="Comfortaa"/>
                    <a:ea typeface="Comfortaa"/>
                    <a:cs typeface="Comfortaa"/>
                    <a:sym typeface="Comfortaa"/>
                  </a:rPr>
                  <a:t>nec maximus odio vulputate in.</a:t>
                </a:r>
                <a:endParaRPr b="1" sz="1000">
                  <a:solidFill>
                    <a:srgbClr val="575756"/>
                  </a:solidFill>
                  <a:latin typeface="Comfortaa"/>
                  <a:ea typeface="Comfortaa"/>
                  <a:cs typeface="Comfortaa"/>
                  <a:sym typeface="Comfortaa"/>
                </a:endParaRPr>
              </a:p>
            </p:txBody>
          </p:sp>
        </p:grpSp>
      </p:grpSp>
      <p:grpSp>
        <p:nvGrpSpPr>
          <p:cNvPr id="99" name="Google Shape;99;p13"/>
          <p:cNvGrpSpPr/>
          <p:nvPr/>
        </p:nvGrpSpPr>
        <p:grpSpPr>
          <a:xfrm>
            <a:off x="525000" y="7518300"/>
            <a:ext cx="2223600" cy="1266288"/>
            <a:chOff x="525000" y="7518300"/>
            <a:chExt cx="2223600" cy="1266288"/>
          </a:xfrm>
        </p:grpSpPr>
        <p:sp>
          <p:nvSpPr>
            <p:cNvPr id="100" name="Google Shape;100;p13"/>
            <p:cNvSpPr txBox="1"/>
            <p:nvPr/>
          </p:nvSpPr>
          <p:spPr>
            <a:xfrm>
              <a:off x="525000" y="751830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SKILLS</a:t>
              </a:r>
              <a:endParaRPr b="1">
                <a:solidFill>
                  <a:schemeClr val="dk1"/>
                </a:solidFill>
                <a:latin typeface="Comfortaa"/>
                <a:ea typeface="Comfortaa"/>
                <a:cs typeface="Comfortaa"/>
                <a:sym typeface="Comfortaa"/>
              </a:endParaRPr>
            </a:p>
          </p:txBody>
        </p:sp>
        <p:sp>
          <p:nvSpPr>
            <p:cNvPr id="101" name="Google Shape;101;p13"/>
            <p:cNvSpPr txBox="1"/>
            <p:nvPr/>
          </p:nvSpPr>
          <p:spPr>
            <a:xfrm>
              <a:off x="535800" y="78801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PROFESSIONAL</a:t>
              </a:r>
              <a:endParaRPr b="1" sz="1000">
                <a:solidFill>
                  <a:schemeClr val="dk1"/>
                </a:solidFill>
                <a:latin typeface="Comfortaa"/>
                <a:ea typeface="Comfortaa"/>
                <a:cs typeface="Comfortaa"/>
                <a:sym typeface="Comfortaa"/>
              </a:endParaRPr>
            </a:p>
          </p:txBody>
        </p:sp>
        <p:grpSp>
          <p:nvGrpSpPr>
            <p:cNvPr id="102" name="Google Shape;102;p13"/>
            <p:cNvGrpSpPr/>
            <p:nvPr/>
          </p:nvGrpSpPr>
          <p:grpSpPr>
            <a:xfrm>
              <a:off x="535800" y="8094413"/>
              <a:ext cx="2212800" cy="690175"/>
              <a:chOff x="535800" y="8094413"/>
              <a:chExt cx="2212800" cy="690175"/>
            </a:xfrm>
          </p:grpSpPr>
          <p:sp>
            <p:nvSpPr>
              <p:cNvPr id="103" name="Google Shape;103;p13"/>
              <p:cNvSpPr txBox="1"/>
              <p:nvPr/>
            </p:nvSpPr>
            <p:spPr>
              <a:xfrm>
                <a:off x="535800" y="809441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Teamwork</a:t>
                </a:r>
                <a:endParaRPr b="1" sz="1000">
                  <a:solidFill>
                    <a:srgbClr val="575756"/>
                  </a:solidFill>
                  <a:latin typeface="Comfortaa"/>
                  <a:ea typeface="Comfortaa"/>
                  <a:cs typeface="Comfortaa"/>
                  <a:sym typeface="Comfortaa"/>
                </a:endParaRPr>
              </a:p>
            </p:txBody>
          </p:sp>
          <p:sp>
            <p:nvSpPr>
              <p:cNvPr id="104" name="Google Shape;104;p13"/>
              <p:cNvSpPr txBox="1"/>
              <p:nvPr/>
            </p:nvSpPr>
            <p:spPr>
              <a:xfrm>
                <a:off x="535800" y="8273171"/>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Flexibility</a:t>
                </a:r>
                <a:endParaRPr b="1" sz="1000">
                  <a:solidFill>
                    <a:srgbClr val="575756"/>
                  </a:solidFill>
                  <a:latin typeface="Comfortaa"/>
                  <a:ea typeface="Comfortaa"/>
                  <a:cs typeface="Comfortaa"/>
                  <a:sym typeface="Comfortaa"/>
                </a:endParaRPr>
              </a:p>
            </p:txBody>
          </p:sp>
          <p:sp>
            <p:nvSpPr>
              <p:cNvPr id="105" name="Google Shape;105;p13"/>
              <p:cNvSpPr txBox="1"/>
              <p:nvPr/>
            </p:nvSpPr>
            <p:spPr>
              <a:xfrm>
                <a:off x="535800" y="8451929"/>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Problem-</a:t>
                </a:r>
                <a:r>
                  <a:rPr b="1" lang="ru" sz="1000">
                    <a:solidFill>
                      <a:srgbClr val="575756"/>
                    </a:solidFill>
                    <a:latin typeface="Comfortaa"/>
                    <a:ea typeface="Comfortaa"/>
                    <a:cs typeface="Comfortaa"/>
                    <a:sym typeface="Comfortaa"/>
                  </a:rPr>
                  <a:t>solving</a:t>
                </a:r>
                <a:r>
                  <a:rPr b="1" lang="ru" sz="1000">
                    <a:solidFill>
                      <a:srgbClr val="575756"/>
                    </a:solidFill>
                    <a:latin typeface="Comfortaa"/>
                    <a:ea typeface="Comfortaa"/>
                    <a:cs typeface="Comfortaa"/>
                    <a:sym typeface="Comfortaa"/>
                  </a:rPr>
                  <a:t>	</a:t>
                </a:r>
                <a:endParaRPr b="1" sz="1000">
                  <a:solidFill>
                    <a:srgbClr val="575756"/>
                  </a:solidFill>
                  <a:latin typeface="Comfortaa"/>
                  <a:ea typeface="Comfortaa"/>
                  <a:cs typeface="Comfortaa"/>
                  <a:sym typeface="Comfortaa"/>
                </a:endParaRPr>
              </a:p>
            </p:txBody>
          </p:sp>
          <p:sp>
            <p:nvSpPr>
              <p:cNvPr id="106" name="Google Shape;106;p13"/>
              <p:cNvSpPr txBox="1"/>
              <p:nvPr/>
            </p:nvSpPr>
            <p:spPr>
              <a:xfrm>
                <a:off x="535800" y="8630688"/>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Critical thinking</a:t>
                </a:r>
                <a:endParaRPr b="1" sz="1000">
                  <a:solidFill>
                    <a:srgbClr val="575756"/>
                  </a:solidFill>
                  <a:latin typeface="Comfortaa"/>
                  <a:ea typeface="Comfortaa"/>
                  <a:cs typeface="Comfortaa"/>
                  <a:sym typeface="Comfortaa"/>
                </a:endParaRPr>
              </a:p>
            </p:txBody>
          </p:sp>
        </p:grpSp>
      </p:grpSp>
      <p:grpSp>
        <p:nvGrpSpPr>
          <p:cNvPr id="107" name="Google Shape;107;p13"/>
          <p:cNvGrpSpPr/>
          <p:nvPr/>
        </p:nvGrpSpPr>
        <p:grpSpPr>
          <a:xfrm>
            <a:off x="535800" y="8955900"/>
            <a:ext cx="2212800" cy="725729"/>
            <a:chOff x="535800" y="7880100"/>
            <a:chExt cx="2212800" cy="725729"/>
          </a:xfrm>
        </p:grpSpPr>
        <p:sp>
          <p:nvSpPr>
            <p:cNvPr id="108" name="Google Shape;108;p13"/>
            <p:cNvSpPr txBox="1"/>
            <p:nvPr/>
          </p:nvSpPr>
          <p:spPr>
            <a:xfrm>
              <a:off x="535800" y="78801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TECHNICAL</a:t>
              </a:r>
              <a:endParaRPr b="1" sz="1000">
                <a:solidFill>
                  <a:schemeClr val="dk1"/>
                </a:solidFill>
                <a:latin typeface="Comfortaa"/>
                <a:ea typeface="Comfortaa"/>
                <a:cs typeface="Comfortaa"/>
                <a:sym typeface="Comfortaa"/>
              </a:endParaRPr>
            </a:p>
          </p:txBody>
        </p:sp>
        <p:grpSp>
          <p:nvGrpSpPr>
            <p:cNvPr id="109" name="Google Shape;109;p13"/>
            <p:cNvGrpSpPr/>
            <p:nvPr/>
          </p:nvGrpSpPr>
          <p:grpSpPr>
            <a:xfrm>
              <a:off x="535800" y="8094413"/>
              <a:ext cx="2212800" cy="511417"/>
              <a:chOff x="535800" y="8094413"/>
              <a:chExt cx="2212800" cy="511417"/>
            </a:xfrm>
          </p:grpSpPr>
          <p:sp>
            <p:nvSpPr>
              <p:cNvPr id="110" name="Google Shape;110;p13"/>
              <p:cNvSpPr txBox="1"/>
              <p:nvPr/>
            </p:nvSpPr>
            <p:spPr>
              <a:xfrm>
                <a:off x="535800" y="809441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Robotics</a:t>
                </a:r>
                <a:endParaRPr b="1" sz="1000">
                  <a:solidFill>
                    <a:srgbClr val="575756"/>
                  </a:solidFill>
                  <a:latin typeface="Comfortaa"/>
                  <a:ea typeface="Comfortaa"/>
                  <a:cs typeface="Comfortaa"/>
                  <a:sym typeface="Comfortaa"/>
                </a:endParaRPr>
              </a:p>
            </p:txBody>
          </p:sp>
          <p:sp>
            <p:nvSpPr>
              <p:cNvPr id="111" name="Google Shape;111;p13"/>
              <p:cNvSpPr txBox="1"/>
              <p:nvPr/>
            </p:nvSpPr>
            <p:spPr>
              <a:xfrm>
                <a:off x="535800" y="8273171"/>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Adobe Photoshop</a:t>
                </a:r>
                <a:endParaRPr b="1" sz="1000">
                  <a:solidFill>
                    <a:srgbClr val="575756"/>
                  </a:solidFill>
                  <a:latin typeface="Comfortaa"/>
                  <a:ea typeface="Comfortaa"/>
                  <a:cs typeface="Comfortaa"/>
                  <a:sym typeface="Comfortaa"/>
                </a:endParaRPr>
              </a:p>
            </p:txBody>
          </p:sp>
          <p:sp>
            <p:nvSpPr>
              <p:cNvPr id="112" name="Google Shape;112;p13"/>
              <p:cNvSpPr txBox="1"/>
              <p:nvPr/>
            </p:nvSpPr>
            <p:spPr>
              <a:xfrm>
                <a:off x="535800" y="8451929"/>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Computer Software</a:t>
                </a:r>
                <a:endParaRPr b="1" sz="1000">
                  <a:solidFill>
                    <a:srgbClr val="575756"/>
                  </a:solidFill>
                  <a:latin typeface="Comfortaa"/>
                  <a:ea typeface="Comfortaa"/>
                  <a:cs typeface="Comfortaa"/>
                  <a:sym typeface="Comfortaa"/>
                </a:endParaRPr>
              </a:p>
            </p:txBody>
          </p:sp>
        </p:grpSp>
      </p:grpSp>
      <p:grpSp>
        <p:nvGrpSpPr>
          <p:cNvPr id="113" name="Google Shape;113;p13"/>
          <p:cNvGrpSpPr/>
          <p:nvPr/>
        </p:nvGrpSpPr>
        <p:grpSpPr>
          <a:xfrm>
            <a:off x="3060000" y="2563800"/>
            <a:ext cx="3970800" cy="1234500"/>
            <a:chOff x="525000" y="2563800"/>
            <a:chExt cx="3970800" cy="1234500"/>
          </a:xfrm>
        </p:grpSpPr>
        <p:sp>
          <p:nvSpPr>
            <p:cNvPr id="114" name="Google Shape;114;p13"/>
            <p:cNvSpPr txBox="1"/>
            <p:nvPr/>
          </p:nvSpPr>
          <p:spPr>
            <a:xfrm>
              <a:off x="525000" y="256380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SUMMARY</a:t>
              </a:r>
              <a:endParaRPr b="1">
                <a:solidFill>
                  <a:schemeClr val="dk1"/>
                </a:solidFill>
                <a:latin typeface="Comfortaa"/>
                <a:ea typeface="Comfortaa"/>
                <a:cs typeface="Comfortaa"/>
                <a:sym typeface="Comfortaa"/>
              </a:endParaRPr>
            </a:p>
          </p:txBody>
        </p:sp>
        <p:sp>
          <p:nvSpPr>
            <p:cNvPr id="115" name="Google Shape;115;p13"/>
            <p:cNvSpPr txBox="1"/>
            <p:nvPr/>
          </p:nvSpPr>
          <p:spPr>
            <a:xfrm>
              <a:off x="535800" y="2936400"/>
              <a:ext cx="3960000" cy="861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000">
                  <a:solidFill>
                    <a:schemeClr val="dk1"/>
                  </a:solidFill>
                  <a:latin typeface="Comfortaa"/>
                  <a:ea typeface="Comfortaa"/>
                  <a:cs typeface="Comfortaa"/>
                  <a:sym typeface="Comfortaa"/>
                </a:rPr>
                <a:t>Morbi in dignissim turpis, ac dictum neque. Aliquam rutrum, tortor nec placerat faucibus, neque leo malesuada ex, nec malesuada est felis in turpis. Mauris pulvinar felis non nisi varius facilisis. Pellentesque porta purus mattis vestibulum rutrum. </a:t>
              </a:r>
              <a:endParaRPr b="1" sz="1000">
                <a:solidFill>
                  <a:schemeClr val="dk1"/>
                </a:solidFill>
                <a:latin typeface="Comfortaa"/>
                <a:ea typeface="Comfortaa"/>
                <a:cs typeface="Comfortaa"/>
                <a:sym typeface="Comfortaa"/>
              </a:endParaRPr>
            </a:p>
          </p:txBody>
        </p:sp>
      </p:grpSp>
      <p:sp>
        <p:nvSpPr>
          <p:cNvPr id="116" name="Google Shape;116;p13"/>
          <p:cNvSpPr txBox="1"/>
          <p:nvPr/>
        </p:nvSpPr>
        <p:spPr>
          <a:xfrm>
            <a:off x="3043800" y="4337550"/>
            <a:ext cx="3558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EXTRACURRICULAR ACTIVITIES</a:t>
            </a:r>
            <a:endParaRPr b="1">
              <a:solidFill>
                <a:schemeClr val="dk1"/>
              </a:solidFill>
              <a:latin typeface="Comfortaa"/>
              <a:ea typeface="Comfortaa"/>
              <a:cs typeface="Comfortaa"/>
              <a:sym typeface="Comfortaa"/>
            </a:endParaRPr>
          </a:p>
        </p:txBody>
      </p:sp>
      <p:grpSp>
        <p:nvGrpSpPr>
          <p:cNvPr id="117" name="Google Shape;117;p13"/>
          <p:cNvGrpSpPr/>
          <p:nvPr/>
        </p:nvGrpSpPr>
        <p:grpSpPr>
          <a:xfrm>
            <a:off x="3054607" y="4710150"/>
            <a:ext cx="3960027" cy="865725"/>
            <a:chOff x="535800" y="4672350"/>
            <a:chExt cx="2212800" cy="865725"/>
          </a:xfrm>
        </p:grpSpPr>
        <p:sp>
          <p:nvSpPr>
            <p:cNvPr id="118" name="Google Shape;118;p13"/>
            <p:cNvSpPr txBox="1"/>
            <p:nvPr/>
          </p:nvSpPr>
          <p:spPr>
            <a:xfrm>
              <a:off x="535800" y="467235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BRAND MANAGER &amp; PRODUCT OWNER</a:t>
              </a:r>
              <a:endParaRPr b="1" sz="1000">
                <a:solidFill>
                  <a:schemeClr val="dk1"/>
                </a:solidFill>
                <a:latin typeface="Comfortaa"/>
                <a:ea typeface="Comfortaa"/>
                <a:cs typeface="Comfortaa"/>
                <a:sym typeface="Comfortaa"/>
              </a:endParaRPr>
            </a:p>
          </p:txBody>
        </p:sp>
        <p:sp>
          <p:nvSpPr>
            <p:cNvPr id="119" name="Google Shape;119;p13"/>
            <p:cNvSpPr txBox="1"/>
            <p:nvPr/>
          </p:nvSpPr>
          <p:spPr>
            <a:xfrm>
              <a:off x="535800" y="484886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Renner, Marvin and Keebler | 2020 - 2021 </a:t>
              </a:r>
              <a:endParaRPr b="1" sz="1000">
                <a:solidFill>
                  <a:schemeClr val="dk1"/>
                </a:solidFill>
                <a:latin typeface="Comfortaa"/>
                <a:ea typeface="Comfortaa"/>
                <a:cs typeface="Comfortaa"/>
                <a:sym typeface="Comfortaa"/>
              </a:endParaRPr>
            </a:p>
          </p:txBody>
        </p:sp>
        <p:sp>
          <p:nvSpPr>
            <p:cNvPr id="120" name="Google Shape;120;p13"/>
            <p:cNvSpPr txBox="1"/>
            <p:nvPr/>
          </p:nvSpPr>
          <p:spPr>
            <a:xfrm>
              <a:off x="535800" y="5030175"/>
              <a:ext cx="2212800" cy="507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b="1" lang="ru" sz="1000">
                  <a:solidFill>
                    <a:srgbClr val="575756"/>
                  </a:solidFill>
                  <a:latin typeface="Comfortaa"/>
                  <a:ea typeface="Comfortaa"/>
                  <a:cs typeface="Comfortaa"/>
                  <a:sym typeface="Comfortaa"/>
                </a:rPr>
                <a:t>• Mauris pulvinar felis non nisi varius facilisis</a:t>
              </a:r>
              <a:endParaRPr b="1" sz="1000">
                <a:solidFill>
                  <a:srgbClr val="575756"/>
                </a:solidFill>
                <a:latin typeface="Comfortaa"/>
                <a:ea typeface="Comfortaa"/>
                <a:cs typeface="Comfortaa"/>
                <a:sym typeface="Comfortaa"/>
              </a:endParaRPr>
            </a:p>
            <a:p>
              <a:pPr indent="0" lvl="0" marL="0" rtl="0" algn="l">
                <a:lnSpc>
                  <a:spcPct val="115000"/>
                </a:lnSpc>
                <a:spcBef>
                  <a:spcPts val="0"/>
                </a:spcBef>
                <a:spcAft>
                  <a:spcPts val="0"/>
                </a:spcAft>
                <a:buClr>
                  <a:schemeClr val="dk1"/>
                </a:buClr>
                <a:buSzPts val="1100"/>
                <a:buFont typeface="Arial"/>
                <a:buNone/>
              </a:pPr>
              <a:r>
                <a:rPr b="1" lang="ru" sz="1000">
                  <a:solidFill>
                    <a:srgbClr val="575756"/>
                  </a:solidFill>
                  <a:latin typeface="Comfortaa"/>
                  <a:ea typeface="Comfortaa"/>
                  <a:cs typeface="Comfortaa"/>
                  <a:sym typeface="Comfortaa"/>
                </a:rPr>
                <a:t>• Pellentesque porta purus mattis vestibulum rutrum</a:t>
              </a:r>
              <a:endParaRPr b="1" sz="1000">
                <a:solidFill>
                  <a:srgbClr val="575756"/>
                </a:solidFill>
                <a:latin typeface="Comfortaa"/>
                <a:ea typeface="Comfortaa"/>
                <a:cs typeface="Comfortaa"/>
                <a:sym typeface="Comfortaa"/>
              </a:endParaRPr>
            </a:p>
            <a:p>
              <a:pPr indent="0" lvl="0" marL="0" rtl="0" algn="l">
                <a:lnSpc>
                  <a:spcPct val="115000"/>
                </a:lnSpc>
                <a:spcBef>
                  <a:spcPts val="0"/>
                </a:spcBef>
                <a:spcAft>
                  <a:spcPts val="0"/>
                </a:spcAft>
                <a:buNone/>
              </a:pPr>
              <a:r>
                <a:rPr b="1" lang="ru" sz="1000">
                  <a:solidFill>
                    <a:srgbClr val="575756"/>
                  </a:solidFill>
                  <a:latin typeface="Comfortaa"/>
                  <a:ea typeface="Comfortaa"/>
                  <a:cs typeface="Comfortaa"/>
                  <a:sym typeface="Comfortaa"/>
                </a:rPr>
                <a:t>• Sed sit amet vehicula arcu</a:t>
              </a:r>
              <a:endParaRPr b="1" sz="1000">
                <a:solidFill>
                  <a:srgbClr val="575756"/>
                </a:solidFill>
                <a:latin typeface="Comfortaa"/>
                <a:ea typeface="Comfortaa"/>
                <a:cs typeface="Comfortaa"/>
                <a:sym typeface="Comfortaa"/>
              </a:endParaRPr>
            </a:p>
          </p:txBody>
        </p:sp>
      </p:grpSp>
      <p:grpSp>
        <p:nvGrpSpPr>
          <p:cNvPr id="121" name="Google Shape;121;p13"/>
          <p:cNvGrpSpPr/>
          <p:nvPr/>
        </p:nvGrpSpPr>
        <p:grpSpPr>
          <a:xfrm>
            <a:off x="3054607" y="5753738"/>
            <a:ext cx="3960027" cy="865725"/>
            <a:chOff x="535800" y="4672350"/>
            <a:chExt cx="2212800" cy="865725"/>
          </a:xfrm>
        </p:grpSpPr>
        <p:sp>
          <p:nvSpPr>
            <p:cNvPr id="122" name="Google Shape;122;p13"/>
            <p:cNvSpPr txBox="1"/>
            <p:nvPr/>
          </p:nvSpPr>
          <p:spPr>
            <a:xfrm>
              <a:off x="535800" y="467235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CUSTOMER SERVICES ASSISTANT</a:t>
              </a:r>
              <a:endParaRPr b="1" sz="1000">
                <a:solidFill>
                  <a:schemeClr val="dk1"/>
                </a:solidFill>
                <a:latin typeface="Comfortaa"/>
                <a:ea typeface="Comfortaa"/>
                <a:cs typeface="Comfortaa"/>
                <a:sym typeface="Comfortaa"/>
              </a:endParaRPr>
            </a:p>
          </p:txBody>
        </p:sp>
        <p:sp>
          <p:nvSpPr>
            <p:cNvPr id="123" name="Google Shape;123;p13"/>
            <p:cNvSpPr txBox="1"/>
            <p:nvPr/>
          </p:nvSpPr>
          <p:spPr>
            <a:xfrm>
              <a:off x="535800" y="484886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Gerhold-Halvorson| 2021 - 2022 </a:t>
              </a:r>
              <a:endParaRPr b="1" sz="1000">
                <a:solidFill>
                  <a:schemeClr val="dk1"/>
                </a:solidFill>
                <a:latin typeface="Comfortaa"/>
                <a:ea typeface="Comfortaa"/>
                <a:cs typeface="Comfortaa"/>
                <a:sym typeface="Comfortaa"/>
              </a:endParaRPr>
            </a:p>
          </p:txBody>
        </p:sp>
        <p:sp>
          <p:nvSpPr>
            <p:cNvPr id="124" name="Google Shape;124;p13"/>
            <p:cNvSpPr txBox="1"/>
            <p:nvPr/>
          </p:nvSpPr>
          <p:spPr>
            <a:xfrm>
              <a:off x="535800" y="5030175"/>
              <a:ext cx="2212800" cy="507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000">
                  <a:solidFill>
                    <a:srgbClr val="575756"/>
                  </a:solidFill>
                  <a:latin typeface="Comfortaa"/>
                  <a:ea typeface="Comfortaa"/>
                  <a:cs typeface="Comfortaa"/>
                  <a:sym typeface="Comfortaa"/>
                </a:rPr>
                <a:t>• Nam blandit congue augue, nec maximus odio vulputate.</a:t>
              </a:r>
              <a:endParaRPr b="1" sz="1000">
                <a:solidFill>
                  <a:srgbClr val="575756"/>
                </a:solidFill>
                <a:latin typeface="Comfortaa"/>
                <a:ea typeface="Comfortaa"/>
                <a:cs typeface="Comfortaa"/>
                <a:sym typeface="Comfortaa"/>
              </a:endParaRPr>
            </a:p>
            <a:p>
              <a:pPr indent="0" lvl="0" marL="0" rtl="0" algn="l">
                <a:lnSpc>
                  <a:spcPct val="115000"/>
                </a:lnSpc>
                <a:spcBef>
                  <a:spcPts val="0"/>
                </a:spcBef>
                <a:spcAft>
                  <a:spcPts val="0"/>
                </a:spcAft>
                <a:buNone/>
              </a:pPr>
              <a:r>
                <a:rPr b="1" lang="ru" sz="1000">
                  <a:solidFill>
                    <a:srgbClr val="575756"/>
                  </a:solidFill>
                  <a:latin typeface="Comfortaa"/>
                  <a:ea typeface="Comfortaa"/>
                  <a:cs typeface="Comfortaa"/>
                  <a:sym typeface="Comfortaa"/>
                </a:rPr>
                <a:t>• Cras a odio a ex ultricies dictum et ac arcu.</a:t>
              </a:r>
              <a:endParaRPr b="1" sz="1000">
                <a:solidFill>
                  <a:srgbClr val="575756"/>
                </a:solidFill>
                <a:latin typeface="Comfortaa"/>
                <a:ea typeface="Comfortaa"/>
                <a:cs typeface="Comfortaa"/>
                <a:sym typeface="Comfortaa"/>
              </a:endParaRPr>
            </a:p>
            <a:p>
              <a:pPr indent="0" lvl="0" marL="0" rtl="0" algn="l">
                <a:lnSpc>
                  <a:spcPct val="115000"/>
                </a:lnSpc>
                <a:spcBef>
                  <a:spcPts val="0"/>
                </a:spcBef>
                <a:spcAft>
                  <a:spcPts val="0"/>
                </a:spcAft>
                <a:buNone/>
              </a:pPr>
              <a:r>
                <a:rPr b="1" lang="ru" sz="1000">
                  <a:solidFill>
                    <a:srgbClr val="575756"/>
                  </a:solidFill>
                  <a:latin typeface="Comfortaa"/>
                  <a:ea typeface="Comfortaa"/>
                  <a:cs typeface="Comfortaa"/>
                  <a:sym typeface="Comfortaa"/>
                </a:rPr>
                <a:t>• Etiam ullamcorper quis augue vitae egestas.</a:t>
              </a:r>
              <a:endParaRPr b="1" sz="1000">
                <a:solidFill>
                  <a:srgbClr val="575756"/>
                </a:solidFill>
                <a:latin typeface="Comfortaa"/>
                <a:ea typeface="Comfortaa"/>
                <a:cs typeface="Comfortaa"/>
                <a:sym typeface="Comfortaa"/>
              </a:endParaRPr>
            </a:p>
          </p:txBody>
        </p:sp>
      </p:grpSp>
      <p:grpSp>
        <p:nvGrpSpPr>
          <p:cNvPr id="125" name="Google Shape;125;p13"/>
          <p:cNvGrpSpPr/>
          <p:nvPr/>
        </p:nvGrpSpPr>
        <p:grpSpPr>
          <a:xfrm>
            <a:off x="3054607" y="6791938"/>
            <a:ext cx="3960027" cy="865725"/>
            <a:chOff x="535800" y="4672350"/>
            <a:chExt cx="2212800" cy="865725"/>
          </a:xfrm>
        </p:grpSpPr>
        <p:sp>
          <p:nvSpPr>
            <p:cNvPr id="126" name="Google Shape;126;p13"/>
            <p:cNvSpPr txBox="1"/>
            <p:nvPr/>
          </p:nvSpPr>
          <p:spPr>
            <a:xfrm>
              <a:off x="535800" y="467235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ECON RESEARCH ASSISTANT</a:t>
              </a:r>
              <a:endParaRPr b="1" sz="1000">
                <a:solidFill>
                  <a:schemeClr val="dk1"/>
                </a:solidFill>
                <a:latin typeface="Comfortaa"/>
                <a:ea typeface="Comfortaa"/>
                <a:cs typeface="Comfortaa"/>
                <a:sym typeface="Comfortaa"/>
              </a:endParaRPr>
            </a:p>
          </p:txBody>
        </p:sp>
        <p:sp>
          <p:nvSpPr>
            <p:cNvPr id="127" name="Google Shape;127;p13"/>
            <p:cNvSpPr txBox="1"/>
            <p:nvPr/>
          </p:nvSpPr>
          <p:spPr>
            <a:xfrm>
              <a:off x="535800" y="484886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Conroy, Torphy and Dietrich | 2021 - 2022 </a:t>
              </a:r>
              <a:endParaRPr b="1" sz="1000">
                <a:solidFill>
                  <a:schemeClr val="dk1"/>
                </a:solidFill>
                <a:latin typeface="Comfortaa"/>
                <a:ea typeface="Comfortaa"/>
                <a:cs typeface="Comfortaa"/>
                <a:sym typeface="Comfortaa"/>
              </a:endParaRPr>
            </a:p>
          </p:txBody>
        </p:sp>
        <p:sp>
          <p:nvSpPr>
            <p:cNvPr id="128" name="Google Shape;128;p13"/>
            <p:cNvSpPr txBox="1"/>
            <p:nvPr/>
          </p:nvSpPr>
          <p:spPr>
            <a:xfrm>
              <a:off x="535800" y="5030175"/>
              <a:ext cx="2212800" cy="507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000">
                  <a:solidFill>
                    <a:srgbClr val="575756"/>
                  </a:solidFill>
                  <a:latin typeface="Comfortaa"/>
                  <a:ea typeface="Comfortaa"/>
                  <a:cs typeface="Comfortaa"/>
                  <a:sym typeface="Comfortaa"/>
                </a:rPr>
                <a:t>• Duis aliquam libero a turpis imperdiet imperdiet.</a:t>
              </a:r>
              <a:endParaRPr b="1" sz="1000">
                <a:solidFill>
                  <a:srgbClr val="575756"/>
                </a:solidFill>
                <a:latin typeface="Comfortaa"/>
                <a:ea typeface="Comfortaa"/>
                <a:cs typeface="Comfortaa"/>
                <a:sym typeface="Comfortaa"/>
              </a:endParaRPr>
            </a:p>
            <a:p>
              <a:pPr indent="0" lvl="0" marL="0" rtl="0" algn="l">
                <a:lnSpc>
                  <a:spcPct val="115000"/>
                </a:lnSpc>
                <a:spcBef>
                  <a:spcPts val="0"/>
                </a:spcBef>
                <a:spcAft>
                  <a:spcPts val="0"/>
                </a:spcAft>
                <a:buNone/>
              </a:pPr>
              <a:r>
                <a:rPr b="1" lang="ru" sz="1000">
                  <a:solidFill>
                    <a:srgbClr val="575756"/>
                  </a:solidFill>
                  <a:latin typeface="Comfortaa"/>
                  <a:ea typeface="Comfortaa"/>
                  <a:cs typeface="Comfortaa"/>
                  <a:sym typeface="Comfortaa"/>
                </a:rPr>
                <a:t>• Donec varius interdum ullamcorper.</a:t>
              </a:r>
              <a:endParaRPr b="1" sz="1000">
                <a:solidFill>
                  <a:srgbClr val="575756"/>
                </a:solidFill>
                <a:latin typeface="Comfortaa"/>
                <a:ea typeface="Comfortaa"/>
                <a:cs typeface="Comfortaa"/>
                <a:sym typeface="Comfortaa"/>
              </a:endParaRPr>
            </a:p>
            <a:p>
              <a:pPr indent="0" lvl="0" marL="0" rtl="0" algn="l">
                <a:lnSpc>
                  <a:spcPct val="115000"/>
                </a:lnSpc>
                <a:spcBef>
                  <a:spcPts val="0"/>
                </a:spcBef>
                <a:spcAft>
                  <a:spcPts val="0"/>
                </a:spcAft>
                <a:buNone/>
              </a:pPr>
              <a:r>
                <a:rPr b="1" lang="ru" sz="1000">
                  <a:solidFill>
                    <a:srgbClr val="575756"/>
                  </a:solidFill>
                  <a:latin typeface="Comfortaa"/>
                  <a:ea typeface="Comfortaa"/>
                  <a:cs typeface="Comfortaa"/>
                  <a:sym typeface="Comfortaa"/>
                </a:rPr>
                <a:t>• Sed ultrices felis ac mollis maximus.</a:t>
              </a:r>
              <a:endParaRPr b="1" sz="1000">
                <a:solidFill>
                  <a:srgbClr val="575756"/>
                </a:solidFill>
                <a:latin typeface="Comfortaa"/>
                <a:ea typeface="Comfortaa"/>
                <a:cs typeface="Comfortaa"/>
                <a:sym typeface="Comfortaa"/>
              </a:endParaRPr>
            </a:p>
          </p:txBody>
        </p:sp>
      </p:grpSp>
      <p:sp>
        <p:nvSpPr>
          <p:cNvPr id="129" name="Google Shape;129;p13"/>
          <p:cNvSpPr txBox="1"/>
          <p:nvPr/>
        </p:nvSpPr>
        <p:spPr>
          <a:xfrm>
            <a:off x="3043800" y="7851750"/>
            <a:ext cx="3558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VOLUNTEER EXPERIENCE</a:t>
            </a:r>
            <a:endParaRPr b="1">
              <a:solidFill>
                <a:schemeClr val="dk1"/>
              </a:solidFill>
              <a:latin typeface="Comfortaa"/>
              <a:ea typeface="Comfortaa"/>
              <a:cs typeface="Comfortaa"/>
              <a:sym typeface="Comfortaa"/>
            </a:endParaRPr>
          </a:p>
        </p:txBody>
      </p:sp>
      <p:grpSp>
        <p:nvGrpSpPr>
          <p:cNvPr id="130" name="Google Shape;130;p13"/>
          <p:cNvGrpSpPr/>
          <p:nvPr/>
        </p:nvGrpSpPr>
        <p:grpSpPr>
          <a:xfrm>
            <a:off x="3054607" y="8235150"/>
            <a:ext cx="3960027" cy="688725"/>
            <a:chOff x="535800" y="4672350"/>
            <a:chExt cx="2212800" cy="688725"/>
          </a:xfrm>
        </p:grpSpPr>
        <p:sp>
          <p:nvSpPr>
            <p:cNvPr id="131" name="Google Shape;131;p13"/>
            <p:cNvSpPr txBox="1"/>
            <p:nvPr/>
          </p:nvSpPr>
          <p:spPr>
            <a:xfrm>
              <a:off x="535800" y="467235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SUMMER CAMP COUNSELOR</a:t>
              </a:r>
              <a:endParaRPr b="1" sz="1000">
                <a:solidFill>
                  <a:schemeClr val="dk1"/>
                </a:solidFill>
                <a:latin typeface="Comfortaa"/>
                <a:ea typeface="Comfortaa"/>
                <a:cs typeface="Comfortaa"/>
                <a:sym typeface="Comfortaa"/>
              </a:endParaRPr>
            </a:p>
          </p:txBody>
        </p:sp>
        <p:sp>
          <p:nvSpPr>
            <p:cNvPr id="132" name="Google Shape;132;p13"/>
            <p:cNvSpPr txBox="1"/>
            <p:nvPr/>
          </p:nvSpPr>
          <p:spPr>
            <a:xfrm>
              <a:off x="535800" y="484886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Stehr-Leffler | 2020-2021</a:t>
              </a:r>
              <a:endParaRPr b="1" sz="1000">
                <a:solidFill>
                  <a:schemeClr val="dk1"/>
                </a:solidFill>
                <a:latin typeface="Comfortaa"/>
                <a:ea typeface="Comfortaa"/>
                <a:cs typeface="Comfortaa"/>
                <a:sym typeface="Comfortaa"/>
              </a:endParaRPr>
            </a:p>
          </p:txBody>
        </p:sp>
        <p:sp>
          <p:nvSpPr>
            <p:cNvPr id="133" name="Google Shape;133;p13"/>
            <p:cNvSpPr txBox="1"/>
            <p:nvPr/>
          </p:nvSpPr>
          <p:spPr>
            <a:xfrm>
              <a:off x="535800" y="5030175"/>
              <a:ext cx="2212800" cy="330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000">
                  <a:solidFill>
                    <a:srgbClr val="575756"/>
                  </a:solidFill>
                  <a:latin typeface="Comfortaa"/>
                  <a:ea typeface="Comfortaa"/>
                  <a:cs typeface="Comfortaa"/>
                  <a:sym typeface="Comfortaa"/>
                </a:rPr>
                <a:t>• Etiam tincidunt facilisis justo, in condimentum velit scelerisque at. Ut in tincidunt massa.</a:t>
              </a:r>
              <a:endParaRPr b="1" sz="1000">
                <a:solidFill>
                  <a:srgbClr val="575756"/>
                </a:solidFill>
                <a:latin typeface="Comfortaa"/>
                <a:ea typeface="Comfortaa"/>
                <a:cs typeface="Comfortaa"/>
                <a:sym typeface="Comfortaa"/>
              </a:endParaRPr>
            </a:p>
          </p:txBody>
        </p:sp>
      </p:grpSp>
      <p:grpSp>
        <p:nvGrpSpPr>
          <p:cNvPr id="134" name="Google Shape;134;p13"/>
          <p:cNvGrpSpPr/>
          <p:nvPr/>
        </p:nvGrpSpPr>
        <p:grpSpPr>
          <a:xfrm>
            <a:off x="3054607" y="9115350"/>
            <a:ext cx="3960027" cy="865725"/>
            <a:chOff x="535800" y="4672350"/>
            <a:chExt cx="2212800" cy="865725"/>
          </a:xfrm>
        </p:grpSpPr>
        <p:sp>
          <p:nvSpPr>
            <p:cNvPr id="135" name="Google Shape;135;p13"/>
            <p:cNvSpPr txBox="1"/>
            <p:nvPr/>
          </p:nvSpPr>
          <p:spPr>
            <a:xfrm>
              <a:off x="535800" y="467235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SUMMER CAMP COUNSELOR</a:t>
              </a:r>
              <a:endParaRPr b="1" sz="1000">
                <a:solidFill>
                  <a:schemeClr val="dk1"/>
                </a:solidFill>
                <a:latin typeface="Comfortaa"/>
                <a:ea typeface="Comfortaa"/>
                <a:cs typeface="Comfortaa"/>
                <a:sym typeface="Comfortaa"/>
              </a:endParaRPr>
            </a:p>
          </p:txBody>
        </p:sp>
        <p:sp>
          <p:nvSpPr>
            <p:cNvPr id="136" name="Google Shape;136;p13"/>
            <p:cNvSpPr txBox="1"/>
            <p:nvPr/>
          </p:nvSpPr>
          <p:spPr>
            <a:xfrm>
              <a:off x="535800" y="484886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Stehr-Leffler | 2021-2022</a:t>
              </a:r>
              <a:endParaRPr b="1" sz="1000">
                <a:solidFill>
                  <a:schemeClr val="dk1"/>
                </a:solidFill>
                <a:latin typeface="Comfortaa"/>
                <a:ea typeface="Comfortaa"/>
                <a:cs typeface="Comfortaa"/>
                <a:sym typeface="Comfortaa"/>
              </a:endParaRPr>
            </a:p>
          </p:txBody>
        </p:sp>
        <p:sp>
          <p:nvSpPr>
            <p:cNvPr id="137" name="Google Shape;137;p13"/>
            <p:cNvSpPr txBox="1"/>
            <p:nvPr/>
          </p:nvSpPr>
          <p:spPr>
            <a:xfrm>
              <a:off x="535800" y="5030175"/>
              <a:ext cx="2212800" cy="507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000">
                  <a:solidFill>
                    <a:srgbClr val="575756"/>
                  </a:solidFill>
                  <a:latin typeface="Comfortaa"/>
                  <a:ea typeface="Comfortaa"/>
                  <a:cs typeface="Comfortaa"/>
                  <a:sym typeface="Comfortaa"/>
                </a:rPr>
                <a:t>• Morbi in dignissim turpis, ac dictum neque. Aliquam rutrum, tortor nec placerat faucibus, malesuada nec malesuada est felis in turpis.</a:t>
              </a:r>
              <a:endParaRPr b="1" sz="1000">
                <a:solidFill>
                  <a:srgbClr val="575756"/>
                </a:solidFill>
                <a:latin typeface="Comfortaa"/>
                <a:ea typeface="Comfortaa"/>
                <a:cs typeface="Comfortaa"/>
                <a:sym typeface="Comfortaa"/>
              </a:endParaRPr>
            </a:p>
          </p:txBody>
        </p:sp>
      </p:grpSp>
      <p:grpSp>
        <p:nvGrpSpPr>
          <p:cNvPr id="138" name="Google Shape;138;p13"/>
          <p:cNvGrpSpPr/>
          <p:nvPr/>
        </p:nvGrpSpPr>
        <p:grpSpPr>
          <a:xfrm>
            <a:off x="645300" y="1636200"/>
            <a:ext cx="307800" cy="286200"/>
            <a:chOff x="645300" y="1636200"/>
            <a:chExt cx="307800" cy="286200"/>
          </a:xfrm>
        </p:grpSpPr>
        <p:cxnSp>
          <p:nvCxnSpPr>
            <p:cNvPr id="139" name="Google Shape;139;p13"/>
            <p:cNvCxnSpPr/>
            <p:nvPr/>
          </p:nvCxnSpPr>
          <p:spPr>
            <a:xfrm rot="10800000">
              <a:off x="799200" y="1636200"/>
              <a:ext cx="0" cy="286200"/>
            </a:xfrm>
            <a:prstGeom prst="straightConnector1">
              <a:avLst/>
            </a:prstGeom>
            <a:noFill/>
            <a:ln cap="flat" cmpd="sng" w="38100">
              <a:solidFill>
                <a:schemeClr val="lt1"/>
              </a:solidFill>
              <a:prstDash val="solid"/>
              <a:round/>
              <a:headEnd len="med" w="med" type="none"/>
              <a:tailEnd len="med" w="med" type="none"/>
            </a:ln>
          </p:spPr>
        </p:cxnSp>
        <p:cxnSp>
          <p:nvCxnSpPr>
            <p:cNvPr id="140" name="Google Shape;140;p13"/>
            <p:cNvCxnSpPr/>
            <p:nvPr/>
          </p:nvCxnSpPr>
          <p:spPr>
            <a:xfrm>
              <a:off x="645300" y="1782000"/>
              <a:ext cx="307800" cy="0"/>
            </a:xfrm>
            <a:prstGeom prst="straightConnector1">
              <a:avLst/>
            </a:prstGeom>
            <a:noFill/>
            <a:ln cap="flat" cmpd="sng" w="38100">
              <a:solidFill>
                <a:schemeClr val="lt1"/>
              </a:solidFill>
              <a:prstDash val="solid"/>
              <a:round/>
              <a:headEnd len="med" w="med" type="none"/>
              <a:tailEnd len="med" w="med" type="none"/>
            </a:ln>
          </p:spPr>
        </p:cxn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grpSp>
        <p:nvGrpSpPr>
          <p:cNvPr id="145" name="Google Shape;145;p14"/>
          <p:cNvGrpSpPr/>
          <p:nvPr/>
        </p:nvGrpSpPr>
        <p:grpSpPr>
          <a:xfrm>
            <a:off x="-8" y="2460325"/>
            <a:ext cx="7560009" cy="7743588"/>
            <a:chOff x="-8" y="2460325"/>
            <a:chExt cx="7560009" cy="7743588"/>
          </a:xfrm>
        </p:grpSpPr>
        <p:pic>
          <p:nvPicPr>
            <p:cNvPr id="146" name="Google Shape;146;p14"/>
            <p:cNvPicPr preferRelativeResize="0"/>
            <p:nvPr/>
          </p:nvPicPr>
          <p:blipFill>
            <a:blip r:embed="rId3">
              <a:alphaModFix amt="5000"/>
            </a:blip>
            <a:stretch>
              <a:fillRect/>
            </a:stretch>
          </p:blipFill>
          <p:spPr>
            <a:xfrm>
              <a:off x="139425" y="2460325"/>
              <a:ext cx="1186955" cy="1106588"/>
            </a:xfrm>
            <a:prstGeom prst="rect">
              <a:avLst/>
            </a:prstGeom>
            <a:noFill/>
            <a:ln>
              <a:noFill/>
            </a:ln>
          </p:spPr>
        </p:pic>
        <p:pic>
          <p:nvPicPr>
            <p:cNvPr id="147" name="Google Shape;147;p14"/>
            <p:cNvPicPr preferRelativeResize="0"/>
            <p:nvPr/>
          </p:nvPicPr>
          <p:blipFill rotWithShape="1">
            <a:blip r:embed="rId4">
              <a:alphaModFix amt="5000"/>
            </a:blip>
            <a:srcRect b="0" l="0" r="36760" t="0"/>
            <a:stretch/>
          </p:blipFill>
          <p:spPr>
            <a:xfrm>
              <a:off x="5904225" y="2638550"/>
              <a:ext cx="1655776" cy="2618275"/>
            </a:xfrm>
            <a:prstGeom prst="rect">
              <a:avLst/>
            </a:prstGeom>
            <a:noFill/>
            <a:ln>
              <a:noFill/>
            </a:ln>
          </p:spPr>
        </p:pic>
        <p:pic>
          <p:nvPicPr>
            <p:cNvPr id="148" name="Google Shape;148;p14"/>
            <p:cNvPicPr preferRelativeResize="0"/>
            <p:nvPr/>
          </p:nvPicPr>
          <p:blipFill>
            <a:blip r:embed="rId5">
              <a:alphaModFix amt="5000"/>
            </a:blip>
            <a:stretch>
              <a:fillRect/>
            </a:stretch>
          </p:blipFill>
          <p:spPr>
            <a:xfrm>
              <a:off x="-8" y="6275800"/>
              <a:ext cx="1019175" cy="1019175"/>
            </a:xfrm>
            <a:prstGeom prst="rect">
              <a:avLst/>
            </a:prstGeom>
            <a:noFill/>
            <a:ln>
              <a:noFill/>
            </a:ln>
          </p:spPr>
        </p:pic>
        <p:pic>
          <p:nvPicPr>
            <p:cNvPr id="149" name="Google Shape;149;p14"/>
            <p:cNvPicPr preferRelativeResize="0"/>
            <p:nvPr/>
          </p:nvPicPr>
          <p:blipFill rotWithShape="1">
            <a:blip r:embed="rId6">
              <a:alphaModFix amt="5000"/>
            </a:blip>
            <a:srcRect b="0" l="0" r="20898" t="0"/>
            <a:stretch/>
          </p:blipFill>
          <p:spPr>
            <a:xfrm>
              <a:off x="6415200" y="5484900"/>
              <a:ext cx="1144800" cy="1447200"/>
            </a:xfrm>
            <a:prstGeom prst="rect">
              <a:avLst/>
            </a:prstGeom>
            <a:noFill/>
            <a:ln>
              <a:noFill/>
            </a:ln>
          </p:spPr>
        </p:pic>
        <p:pic>
          <p:nvPicPr>
            <p:cNvPr id="150" name="Google Shape;150;p14"/>
            <p:cNvPicPr preferRelativeResize="0"/>
            <p:nvPr/>
          </p:nvPicPr>
          <p:blipFill>
            <a:blip r:embed="rId7">
              <a:alphaModFix amt="5000"/>
            </a:blip>
            <a:stretch>
              <a:fillRect/>
            </a:stretch>
          </p:blipFill>
          <p:spPr>
            <a:xfrm>
              <a:off x="2824200" y="4985700"/>
              <a:ext cx="2472601" cy="2472601"/>
            </a:xfrm>
            <a:prstGeom prst="rect">
              <a:avLst/>
            </a:prstGeom>
            <a:noFill/>
            <a:ln>
              <a:noFill/>
            </a:ln>
          </p:spPr>
        </p:pic>
        <p:pic>
          <p:nvPicPr>
            <p:cNvPr id="151" name="Google Shape;151;p14"/>
            <p:cNvPicPr preferRelativeResize="0"/>
            <p:nvPr/>
          </p:nvPicPr>
          <p:blipFill>
            <a:blip r:embed="rId8">
              <a:alphaModFix amt="5000"/>
            </a:blip>
            <a:stretch>
              <a:fillRect/>
            </a:stretch>
          </p:blipFill>
          <p:spPr>
            <a:xfrm>
              <a:off x="1998225" y="6201418"/>
              <a:ext cx="252300" cy="252300"/>
            </a:xfrm>
            <a:prstGeom prst="rect">
              <a:avLst/>
            </a:prstGeom>
            <a:noFill/>
            <a:ln>
              <a:noFill/>
            </a:ln>
          </p:spPr>
        </p:pic>
        <p:pic>
          <p:nvPicPr>
            <p:cNvPr id="152" name="Google Shape;152;p14"/>
            <p:cNvPicPr preferRelativeResize="0"/>
            <p:nvPr/>
          </p:nvPicPr>
          <p:blipFill>
            <a:blip r:embed="rId9">
              <a:alphaModFix amt="5000"/>
            </a:blip>
            <a:stretch>
              <a:fillRect/>
            </a:stretch>
          </p:blipFill>
          <p:spPr>
            <a:xfrm>
              <a:off x="1609199" y="8178225"/>
              <a:ext cx="1888751" cy="1888751"/>
            </a:xfrm>
            <a:prstGeom prst="rect">
              <a:avLst/>
            </a:prstGeom>
            <a:noFill/>
            <a:ln>
              <a:noFill/>
            </a:ln>
          </p:spPr>
        </p:pic>
        <p:pic>
          <p:nvPicPr>
            <p:cNvPr id="153" name="Google Shape;153;p14"/>
            <p:cNvPicPr preferRelativeResize="0"/>
            <p:nvPr/>
          </p:nvPicPr>
          <p:blipFill>
            <a:blip r:embed="rId10">
              <a:alphaModFix amt="5000"/>
            </a:blip>
            <a:stretch>
              <a:fillRect/>
            </a:stretch>
          </p:blipFill>
          <p:spPr>
            <a:xfrm>
              <a:off x="6006225" y="4484700"/>
              <a:ext cx="288900" cy="286200"/>
            </a:xfrm>
            <a:prstGeom prst="rect">
              <a:avLst/>
            </a:prstGeom>
            <a:noFill/>
            <a:ln>
              <a:noFill/>
            </a:ln>
          </p:spPr>
        </p:pic>
        <p:pic>
          <p:nvPicPr>
            <p:cNvPr id="154" name="Google Shape;154;p14"/>
            <p:cNvPicPr preferRelativeResize="0"/>
            <p:nvPr/>
          </p:nvPicPr>
          <p:blipFill>
            <a:blip r:embed="rId11">
              <a:alphaModFix amt="5000"/>
            </a:blip>
            <a:stretch>
              <a:fillRect/>
            </a:stretch>
          </p:blipFill>
          <p:spPr>
            <a:xfrm>
              <a:off x="5497192" y="8624125"/>
              <a:ext cx="1356975" cy="1356950"/>
            </a:xfrm>
            <a:prstGeom prst="rect">
              <a:avLst/>
            </a:prstGeom>
            <a:noFill/>
            <a:ln>
              <a:noFill/>
            </a:ln>
          </p:spPr>
        </p:pic>
        <p:pic>
          <p:nvPicPr>
            <p:cNvPr id="155" name="Google Shape;155;p14"/>
            <p:cNvPicPr preferRelativeResize="0"/>
            <p:nvPr/>
          </p:nvPicPr>
          <p:blipFill>
            <a:blip r:embed="rId10">
              <a:alphaModFix amt="5000"/>
            </a:blip>
            <a:stretch>
              <a:fillRect/>
            </a:stretch>
          </p:blipFill>
          <p:spPr>
            <a:xfrm>
              <a:off x="878925" y="9917713"/>
              <a:ext cx="288900" cy="286200"/>
            </a:xfrm>
            <a:prstGeom prst="rect">
              <a:avLst/>
            </a:prstGeom>
            <a:noFill/>
            <a:ln>
              <a:noFill/>
            </a:ln>
          </p:spPr>
        </p:pic>
      </p:grpSp>
      <p:sp>
        <p:nvSpPr>
          <p:cNvPr id="156" name="Google Shape;156;p14"/>
          <p:cNvSpPr/>
          <p:nvPr/>
        </p:nvSpPr>
        <p:spPr>
          <a:xfrm>
            <a:off x="0" y="252000"/>
            <a:ext cx="7560000" cy="1945800"/>
          </a:xfrm>
          <a:prstGeom prst="rect">
            <a:avLst/>
          </a:prstGeom>
          <a:solidFill>
            <a:srgbClr val="5457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4"/>
          <p:cNvSpPr/>
          <p:nvPr/>
        </p:nvSpPr>
        <p:spPr>
          <a:xfrm>
            <a:off x="0" y="10440000"/>
            <a:ext cx="7560000" cy="252300"/>
          </a:xfrm>
          <a:prstGeom prst="rect">
            <a:avLst/>
          </a:prstGeom>
          <a:solidFill>
            <a:srgbClr val="5457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8" name="Google Shape;158;p14"/>
          <p:cNvPicPr preferRelativeResize="0"/>
          <p:nvPr/>
        </p:nvPicPr>
        <p:blipFill>
          <a:blip r:embed="rId12">
            <a:alphaModFix/>
          </a:blip>
          <a:stretch>
            <a:fillRect/>
          </a:stretch>
        </p:blipFill>
        <p:spPr>
          <a:xfrm>
            <a:off x="540000" y="502800"/>
            <a:ext cx="1447200" cy="1447200"/>
          </a:xfrm>
          <a:prstGeom prst="rect">
            <a:avLst/>
          </a:prstGeom>
          <a:noFill/>
          <a:ln>
            <a:noFill/>
          </a:ln>
        </p:spPr>
      </p:pic>
      <p:sp>
        <p:nvSpPr>
          <p:cNvPr id="159" name="Google Shape;159;p14"/>
          <p:cNvSpPr/>
          <p:nvPr/>
        </p:nvSpPr>
        <p:spPr>
          <a:xfrm>
            <a:off x="6350400" y="417300"/>
            <a:ext cx="252300" cy="252300"/>
          </a:xfrm>
          <a:prstGeom prst="ellipse">
            <a:avLst/>
          </a:prstGeom>
          <a:no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4"/>
          <p:cNvSpPr txBox="1"/>
          <p:nvPr/>
        </p:nvSpPr>
        <p:spPr>
          <a:xfrm>
            <a:off x="2110800" y="453000"/>
            <a:ext cx="3110400" cy="923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3000">
                <a:solidFill>
                  <a:schemeClr val="lt1"/>
                </a:solidFill>
                <a:latin typeface="Comfortaa"/>
                <a:ea typeface="Comfortaa"/>
                <a:cs typeface="Comfortaa"/>
                <a:sym typeface="Comfortaa"/>
              </a:rPr>
              <a:t>Z E L M A</a:t>
            </a:r>
            <a:endParaRPr b="1" sz="3000">
              <a:solidFill>
                <a:schemeClr val="lt1"/>
              </a:solidFill>
              <a:latin typeface="Comfortaa"/>
              <a:ea typeface="Comfortaa"/>
              <a:cs typeface="Comfortaa"/>
              <a:sym typeface="Comfortaa"/>
            </a:endParaRPr>
          </a:p>
          <a:p>
            <a:pPr indent="0" lvl="0" marL="0" rtl="0" algn="l">
              <a:spcBef>
                <a:spcPts val="0"/>
              </a:spcBef>
              <a:spcAft>
                <a:spcPts val="0"/>
              </a:spcAft>
              <a:buNone/>
            </a:pPr>
            <a:r>
              <a:rPr b="1" lang="ru" sz="3000">
                <a:solidFill>
                  <a:schemeClr val="lt1"/>
                </a:solidFill>
                <a:latin typeface="Comfortaa"/>
                <a:ea typeface="Comfortaa"/>
                <a:cs typeface="Comfortaa"/>
                <a:sym typeface="Comfortaa"/>
              </a:rPr>
              <a:t>C O R M I E R</a:t>
            </a:r>
            <a:endParaRPr b="1" sz="3000">
              <a:solidFill>
                <a:schemeClr val="lt1"/>
              </a:solidFill>
              <a:latin typeface="Comfortaa"/>
              <a:ea typeface="Comfortaa"/>
              <a:cs typeface="Comfortaa"/>
              <a:sym typeface="Comfortaa"/>
            </a:endParaRPr>
          </a:p>
        </p:txBody>
      </p:sp>
      <p:grpSp>
        <p:nvGrpSpPr>
          <p:cNvPr id="161" name="Google Shape;161;p14"/>
          <p:cNvGrpSpPr/>
          <p:nvPr/>
        </p:nvGrpSpPr>
        <p:grpSpPr>
          <a:xfrm>
            <a:off x="2129850" y="1468800"/>
            <a:ext cx="4890150" cy="475200"/>
            <a:chOff x="2129850" y="1468800"/>
            <a:chExt cx="4890150" cy="475200"/>
          </a:xfrm>
        </p:grpSpPr>
        <p:cxnSp>
          <p:nvCxnSpPr>
            <p:cNvPr id="162" name="Google Shape;162;p14"/>
            <p:cNvCxnSpPr/>
            <p:nvPr/>
          </p:nvCxnSpPr>
          <p:spPr>
            <a:xfrm>
              <a:off x="2149200" y="1468800"/>
              <a:ext cx="4870800" cy="0"/>
            </a:xfrm>
            <a:prstGeom prst="straightConnector1">
              <a:avLst/>
            </a:prstGeom>
            <a:noFill/>
            <a:ln cap="flat" cmpd="sng" w="19050">
              <a:solidFill>
                <a:schemeClr val="lt1"/>
              </a:solidFill>
              <a:prstDash val="solid"/>
              <a:round/>
              <a:headEnd len="med" w="med" type="none"/>
              <a:tailEnd len="med" w="med" type="none"/>
            </a:ln>
          </p:spPr>
        </p:cxnSp>
        <p:cxnSp>
          <p:nvCxnSpPr>
            <p:cNvPr id="163" name="Google Shape;163;p14"/>
            <p:cNvCxnSpPr/>
            <p:nvPr/>
          </p:nvCxnSpPr>
          <p:spPr>
            <a:xfrm>
              <a:off x="2149200" y="1944000"/>
              <a:ext cx="4870800" cy="0"/>
            </a:xfrm>
            <a:prstGeom prst="straightConnector1">
              <a:avLst/>
            </a:prstGeom>
            <a:noFill/>
            <a:ln cap="flat" cmpd="sng" w="19050">
              <a:solidFill>
                <a:schemeClr val="lt1"/>
              </a:solidFill>
              <a:prstDash val="solid"/>
              <a:round/>
              <a:headEnd len="med" w="med" type="none"/>
              <a:tailEnd len="med" w="med" type="none"/>
            </a:ln>
          </p:spPr>
        </p:cxnSp>
        <p:sp>
          <p:nvSpPr>
            <p:cNvPr id="164" name="Google Shape;164;p14"/>
            <p:cNvSpPr txBox="1"/>
            <p:nvPr/>
          </p:nvSpPr>
          <p:spPr>
            <a:xfrm>
              <a:off x="2129850" y="1573200"/>
              <a:ext cx="43584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solidFill>
                    <a:schemeClr val="lt1"/>
                  </a:solidFill>
                  <a:latin typeface="Open Sans"/>
                  <a:ea typeface="Open Sans"/>
                  <a:cs typeface="Open Sans"/>
                  <a:sym typeface="Open Sans"/>
                </a:rPr>
                <a:t>University Resume Template</a:t>
              </a:r>
              <a:endParaRPr sz="1800">
                <a:solidFill>
                  <a:schemeClr val="lt1"/>
                </a:solidFill>
                <a:latin typeface="Open Sans"/>
                <a:ea typeface="Open Sans"/>
                <a:cs typeface="Open Sans"/>
                <a:sym typeface="Open Sans"/>
              </a:endParaRPr>
            </a:p>
          </p:txBody>
        </p:sp>
      </p:grpSp>
      <p:pic>
        <p:nvPicPr>
          <p:cNvPr id="165" name="Google Shape;165;p14"/>
          <p:cNvPicPr preferRelativeResize="0"/>
          <p:nvPr/>
        </p:nvPicPr>
        <p:blipFill rotWithShape="1">
          <a:blip r:embed="rId13">
            <a:alphaModFix/>
          </a:blip>
          <a:srcRect b="0" l="28754" r="0" t="16798"/>
          <a:stretch/>
        </p:blipFill>
        <p:spPr>
          <a:xfrm>
            <a:off x="0" y="0"/>
            <a:ext cx="669600" cy="850400"/>
          </a:xfrm>
          <a:prstGeom prst="rect">
            <a:avLst/>
          </a:prstGeom>
          <a:noFill/>
          <a:ln>
            <a:noFill/>
          </a:ln>
        </p:spPr>
      </p:pic>
      <p:grpSp>
        <p:nvGrpSpPr>
          <p:cNvPr id="166" name="Google Shape;166;p14"/>
          <p:cNvGrpSpPr/>
          <p:nvPr/>
        </p:nvGrpSpPr>
        <p:grpSpPr>
          <a:xfrm>
            <a:off x="525000" y="2563800"/>
            <a:ext cx="2223600" cy="1310400"/>
            <a:chOff x="525000" y="2563800"/>
            <a:chExt cx="2223600" cy="1310400"/>
          </a:xfrm>
        </p:grpSpPr>
        <p:sp>
          <p:nvSpPr>
            <p:cNvPr id="167" name="Google Shape;167;p14"/>
            <p:cNvSpPr txBox="1"/>
            <p:nvPr/>
          </p:nvSpPr>
          <p:spPr>
            <a:xfrm>
              <a:off x="525000" y="256380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CONTACT</a:t>
              </a:r>
              <a:endParaRPr b="1">
                <a:solidFill>
                  <a:schemeClr val="dk1"/>
                </a:solidFill>
                <a:latin typeface="Comfortaa"/>
                <a:ea typeface="Comfortaa"/>
                <a:cs typeface="Comfortaa"/>
                <a:sym typeface="Comfortaa"/>
              </a:endParaRPr>
            </a:p>
          </p:txBody>
        </p:sp>
        <p:grpSp>
          <p:nvGrpSpPr>
            <p:cNvPr id="168" name="Google Shape;168;p14"/>
            <p:cNvGrpSpPr/>
            <p:nvPr/>
          </p:nvGrpSpPr>
          <p:grpSpPr>
            <a:xfrm>
              <a:off x="535800" y="2936400"/>
              <a:ext cx="2212800" cy="937800"/>
              <a:chOff x="535800" y="2936400"/>
              <a:chExt cx="2212800" cy="937800"/>
            </a:xfrm>
          </p:grpSpPr>
          <p:sp>
            <p:nvSpPr>
              <p:cNvPr id="169" name="Google Shape;169;p14"/>
              <p:cNvSpPr txBox="1"/>
              <p:nvPr/>
            </p:nvSpPr>
            <p:spPr>
              <a:xfrm>
                <a:off x="535800" y="29364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T:   </a:t>
                </a:r>
                <a:r>
                  <a:rPr lang="ru" sz="1000">
                    <a:solidFill>
                      <a:schemeClr val="dk1"/>
                    </a:solidFill>
                    <a:latin typeface="Comfortaa"/>
                    <a:ea typeface="Comfortaa"/>
                    <a:cs typeface="Comfortaa"/>
                    <a:sym typeface="Comfortaa"/>
                  </a:rPr>
                  <a:t>123-456-7890</a:t>
                </a:r>
                <a:endParaRPr sz="1000">
                  <a:solidFill>
                    <a:schemeClr val="dk1"/>
                  </a:solidFill>
                  <a:latin typeface="Comfortaa"/>
                  <a:ea typeface="Comfortaa"/>
                  <a:cs typeface="Comfortaa"/>
                  <a:sym typeface="Comfortaa"/>
                </a:endParaRPr>
              </a:p>
            </p:txBody>
          </p:sp>
          <p:sp>
            <p:nvSpPr>
              <p:cNvPr id="170" name="Google Shape;170;p14"/>
              <p:cNvSpPr txBox="1"/>
              <p:nvPr/>
            </p:nvSpPr>
            <p:spPr>
              <a:xfrm>
                <a:off x="535800" y="31452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M:  mymail@mail.com</a:t>
                </a:r>
                <a:endParaRPr sz="1000">
                  <a:solidFill>
                    <a:schemeClr val="dk1"/>
                  </a:solidFill>
                  <a:latin typeface="Comfortaa"/>
                  <a:ea typeface="Comfortaa"/>
                  <a:cs typeface="Comfortaa"/>
                  <a:sym typeface="Comfortaa"/>
                </a:endParaRPr>
              </a:p>
            </p:txBody>
          </p:sp>
          <p:sp>
            <p:nvSpPr>
              <p:cNvPr id="171" name="Google Shape;171;p14"/>
              <p:cNvSpPr txBox="1"/>
              <p:nvPr/>
            </p:nvSpPr>
            <p:spPr>
              <a:xfrm>
                <a:off x="535800" y="33576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in:   linkedin.com/in/username</a:t>
                </a:r>
                <a:endParaRPr sz="1000">
                  <a:solidFill>
                    <a:schemeClr val="dk1"/>
                  </a:solidFill>
                  <a:latin typeface="Comfortaa"/>
                  <a:ea typeface="Comfortaa"/>
                  <a:cs typeface="Comfortaa"/>
                  <a:sym typeface="Comfortaa"/>
                </a:endParaRPr>
              </a:p>
            </p:txBody>
          </p:sp>
          <p:sp>
            <p:nvSpPr>
              <p:cNvPr id="172" name="Google Shape;172;p14"/>
              <p:cNvSpPr txBox="1"/>
              <p:nvPr/>
            </p:nvSpPr>
            <p:spPr>
              <a:xfrm>
                <a:off x="535800" y="3566400"/>
                <a:ext cx="22128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A:  </a:t>
                </a:r>
                <a:r>
                  <a:rPr lang="ru" sz="1000">
                    <a:solidFill>
                      <a:schemeClr val="dk1"/>
                    </a:solidFill>
                    <a:latin typeface="Comfortaa"/>
                    <a:ea typeface="Comfortaa"/>
                    <a:cs typeface="Comfortaa"/>
                    <a:sym typeface="Comfortaa"/>
                  </a:rPr>
                  <a:t>94 Lysanne Mountains,</a:t>
                </a:r>
                <a:endParaRPr sz="1000">
                  <a:solidFill>
                    <a:schemeClr val="dk1"/>
                  </a:solidFill>
                  <a:latin typeface="Comfortaa"/>
                  <a:ea typeface="Comfortaa"/>
                  <a:cs typeface="Comfortaa"/>
                  <a:sym typeface="Comfortaa"/>
                </a:endParaRPr>
              </a:p>
              <a:p>
                <a:pPr indent="0" lvl="0" marL="0" rtl="0" algn="l">
                  <a:spcBef>
                    <a:spcPts val="0"/>
                  </a:spcBef>
                  <a:spcAft>
                    <a:spcPts val="0"/>
                  </a:spcAft>
                  <a:buNone/>
                </a:pPr>
                <a:r>
                  <a:rPr lang="ru" sz="1000">
                    <a:solidFill>
                      <a:schemeClr val="dk1"/>
                    </a:solidFill>
                    <a:latin typeface="Comfortaa"/>
                    <a:ea typeface="Comfortaa"/>
                    <a:cs typeface="Comfortaa"/>
                    <a:sym typeface="Comfortaa"/>
                  </a:rPr>
                  <a:t>     Rorychester, California 537 </a:t>
                </a:r>
                <a:endParaRPr sz="1000">
                  <a:solidFill>
                    <a:schemeClr val="dk1"/>
                  </a:solidFill>
                  <a:latin typeface="Comfortaa"/>
                  <a:ea typeface="Comfortaa"/>
                  <a:cs typeface="Comfortaa"/>
                  <a:sym typeface="Comfortaa"/>
                </a:endParaRPr>
              </a:p>
            </p:txBody>
          </p:sp>
        </p:grpSp>
      </p:grpSp>
      <p:cxnSp>
        <p:nvCxnSpPr>
          <p:cNvPr id="173" name="Google Shape;173;p14"/>
          <p:cNvCxnSpPr/>
          <p:nvPr/>
        </p:nvCxnSpPr>
        <p:spPr>
          <a:xfrm>
            <a:off x="540000" y="4109400"/>
            <a:ext cx="1047600" cy="0"/>
          </a:xfrm>
          <a:prstGeom prst="straightConnector1">
            <a:avLst/>
          </a:prstGeom>
          <a:noFill/>
          <a:ln cap="flat" cmpd="sng" w="19050">
            <a:solidFill>
              <a:srgbClr val="1D1D1B"/>
            </a:solidFill>
            <a:prstDash val="solid"/>
            <a:round/>
            <a:headEnd len="med" w="med" type="none"/>
            <a:tailEnd len="med" w="med" type="none"/>
          </a:ln>
        </p:spPr>
      </p:cxnSp>
      <p:cxnSp>
        <p:nvCxnSpPr>
          <p:cNvPr id="174" name="Google Shape;174;p14"/>
          <p:cNvCxnSpPr/>
          <p:nvPr/>
        </p:nvCxnSpPr>
        <p:spPr>
          <a:xfrm>
            <a:off x="2883600" y="2586600"/>
            <a:ext cx="0" cy="7678800"/>
          </a:xfrm>
          <a:prstGeom prst="straightConnector1">
            <a:avLst/>
          </a:prstGeom>
          <a:noFill/>
          <a:ln cap="flat" cmpd="sng" w="19050">
            <a:solidFill>
              <a:srgbClr val="1D1D1B"/>
            </a:solidFill>
            <a:prstDash val="solid"/>
            <a:round/>
            <a:headEnd len="med" w="med" type="none"/>
            <a:tailEnd len="med" w="med" type="none"/>
          </a:ln>
        </p:spPr>
      </p:cxnSp>
      <p:cxnSp>
        <p:nvCxnSpPr>
          <p:cNvPr id="175" name="Google Shape;175;p14"/>
          <p:cNvCxnSpPr/>
          <p:nvPr/>
        </p:nvCxnSpPr>
        <p:spPr>
          <a:xfrm>
            <a:off x="540000" y="5508000"/>
            <a:ext cx="1047600" cy="0"/>
          </a:xfrm>
          <a:prstGeom prst="straightConnector1">
            <a:avLst/>
          </a:prstGeom>
          <a:noFill/>
          <a:ln cap="flat" cmpd="sng" w="19050">
            <a:solidFill>
              <a:srgbClr val="1D1D1B"/>
            </a:solidFill>
            <a:prstDash val="solid"/>
            <a:round/>
            <a:headEnd len="med" w="med" type="none"/>
            <a:tailEnd len="med" w="med" type="none"/>
          </a:ln>
        </p:spPr>
      </p:cxnSp>
      <p:cxnSp>
        <p:nvCxnSpPr>
          <p:cNvPr id="176" name="Google Shape;176;p14"/>
          <p:cNvCxnSpPr/>
          <p:nvPr/>
        </p:nvCxnSpPr>
        <p:spPr>
          <a:xfrm>
            <a:off x="540000" y="7257600"/>
            <a:ext cx="1047600" cy="0"/>
          </a:xfrm>
          <a:prstGeom prst="straightConnector1">
            <a:avLst/>
          </a:prstGeom>
          <a:noFill/>
          <a:ln cap="flat" cmpd="sng" w="19050">
            <a:solidFill>
              <a:srgbClr val="1D1D1B"/>
            </a:solidFill>
            <a:prstDash val="solid"/>
            <a:round/>
            <a:headEnd len="med" w="med" type="none"/>
            <a:tailEnd len="med" w="med" type="none"/>
          </a:ln>
        </p:spPr>
      </p:cxnSp>
      <p:grpSp>
        <p:nvGrpSpPr>
          <p:cNvPr id="177" name="Google Shape;177;p14"/>
          <p:cNvGrpSpPr/>
          <p:nvPr/>
        </p:nvGrpSpPr>
        <p:grpSpPr>
          <a:xfrm>
            <a:off x="525000" y="4299750"/>
            <a:ext cx="2223600" cy="955125"/>
            <a:chOff x="525000" y="4299750"/>
            <a:chExt cx="2223600" cy="955125"/>
          </a:xfrm>
        </p:grpSpPr>
        <p:sp>
          <p:nvSpPr>
            <p:cNvPr id="178" name="Google Shape;178;p14"/>
            <p:cNvSpPr txBox="1"/>
            <p:nvPr/>
          </p:nvSpPr>
          <p:spPr>
            <a:xfrm>
              <a:off x="525000" y="429975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EDUCATION</a:t>
              </a:r>
              <a:endParaRPr b="1">
                <a:solidFill>
                  <a:schemeClr val="dk1"/>
                </a:solidFill>
                <a:latin typeface="Comfortaa"/>
                <a:ea typeface="Comfortaa"/>
                <a:cs typeface="Comfortaa"/>
                <a:sym typeface="Comfortaa"/>
              </a:endParaRPr>
            </a:p>
          </p:txBody>
        </p:sp>
        <p:grpSp>
          <p:nvGrpSpPr>
            <p:cNvPr id="179" name="Google Shape;179;p14"/>
            <p:cNvGrpSpPr/>
            <p:nvPr/>
          </p:nvGrpSpPr>
          <p:grpSpPr>
            <a:xfrm>
              <a:off x="535800" y="4672350"/>
              <a:ext cx="2212800" cy="582525"/>
              <a:chOff x="535800" y="4672350"/>
              <a:chExt cx="2212800" cy="582525"/>
            </a:xfrm>
          </p:grpSpPr>
          <p:sp>
            <p:nvSpPr>
              <p:cNvPr id="180" name="Google Shape;180;p14"/>
              <p:cNvSpPr txBox="1"/>
              <p:nvPr/>
            </p:nvSpPr>
            <p:spPr>
              <a:xfrm>
                <a:off x="535800" y="467235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RORYCHESTER HIGH SCHOOL</a:t>
                </a:r>
                <a:endParaRPr b="1" sz="1000">
                  <a:solidFill>
                    <a:schemeClr val="dk1"/>
                  </a:solidFill>
                  <a:latin typeface="Comfortaa"/>
                  <a:ea typeface="Comfortaa"/>
                  <a:cs typeface="Comfortaa"/>
                  <a:sym typeface="Comfortaa"/>
                </a:endParaRPr>
              </a:p>
            </p:txBody>
          </p:sp>
          <p:sp>
            <p:nvSpPr>
              <p:cNvPr id="181" name="Google Shape;181;p14"/>
              <p:cNvSpPr txBox="1"/>
              <p:nvPr/>
            </p:nvSpPr>
            <p:spPr>
              <a:xfrm>
                <a:off x="535800" y="488666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Rorychester, NC</a:t>
                </a:r>
                <a:endParaRPr b="1" sz="1000">
                  <a:solidFill>
                    <a:schemeClr val="dk1"/>
                  </a:solidFill>
                  <a:latin typeface="Comfortaa"/>
                  <a:ea typeface="Comfortaa"/>
                  <a:cs typeface="Comfortaa"/>
                  <a:sym typeface="Comfortaa"/>
                </a:endParaRPr>
              </a:p>
            </p:txBody>
          </p:sp>
          <p:sp>
            <p:nvSpPr>
              <p:cNvPr id="182" name="Google Shape;182;p14"/>
              <p:cNvSpPr txBox="1"/>
              <p:nvPr/>
            </p:nvSpPr>
            <p:spPr>
              <a:xfrm>
                <a:off x="535800" y="5100975"/>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2020 - 2022 | GPA: 3.85</a:t>
                </a:r>
                <a:endParaRPr b="1" sz="1000">
                  <a:solidFill>
                    <a:schemeClr val="dk1"/>
                  </a:solidFill>
                  <a:latin typeface="Comfortaa"/>
                  <a:ea typeface="Comfortaa"/>
                  <a:cs typeface="Comfortaa"/>
                  <a:sym typeface="Comfortaa"/>
                </a:endParaRPr>
              </a:p>
            </p:txBody>
          </p:sp>
        </p:grpSp>
      </p:grpSp>
      <p:grpSp>
        <p:nvGrpSpPr>
          <p:cNvPr id="183" name="Google Shape;183;p14"/>
          <p:cNvGrpSpPr/>
          <p:nvPr/>
        </p:nvGrpSpPr>
        <p:grpSpPr>
          <a:xfrm>
            <a:off x="525000" y="5762475"/>
            <a:ext cx="2223600" cy="1234425"/>
            <a:chOff x="525000" y="4299750"/>
            <a:chExt cx="2223600" cy="1234425"/>
          </a:xfrm>
        </p:grpSpPr>
        <p:sp>
          <p:nvSpPr>
            <p:cNvPr id="184" name="Google Shape;184;p14"/>
            <p:cNvSpPr txBox="1"/>
            <p:nvPr/>
          </p:nvSpPr>
          <p:spPr>
            <a:xfrm>
              <a:off x="525000" y="429975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AWARDS &amp; HONORS</a:t>
              </a:r>
              <a:endParaRPr b="1">
                <a:solidFill>
                  <a:schemeClr val="dk1"/>
                </a:solidFill>
                <a:latin typeface="Comfortaa"/>
                <a:ea typeface="Comfortaa"/>
                <a:cs typeface="Comfortaa"/>
                <a:sym typeface="Comfortaa"/>
              </a:endParaRPr>
            </a:p>
          </p:txBody>
        </p:sp>
        <p:grpSp>
          <p:nvGrpSpPr>
            <p:cNvPr id="185" name="Google Shape;185;p14"/>
            <p:cNvGrpSpPr/>
            <p:nvPr/>
          </p:nvGrpSpPr>
          <p:grpSpPr>
            <a:xfrm>
              <a:off x="535800" y="4672350"/>
              <a:ext cx="2212800" cy="861825"/>
              <a:chOff x="535800" y="4672350"/>
              <a:chExt cx="2212800" cy="861825"/>
            </a:xfrm>
          </p:grpSpPr>
          <p:sp>
            <p:nvSpPr>
              <p:cNvPr id="186" name="Google Shape;186;p14"/>
              <p:cNvSpPr txBox="1"/>
              <p:nvPr/>
            </p:nvSpPr>
            <p:spPr>
              <a:xfrm>
                <a:off x="535800" y="467235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chemeClr val="dk1"/>
                    </a:solidFill>
                    <a:latin typeface="Comfortaa"/>
                    <a:ea typeface="Comfortaa"/>
                    <a:cs typeface="Comfortaa"/>
                    <a:sym typeface="Comfortaa"/>
                  </a:rPr>
                  <a:t>05/2022</a:t>
                </a:r>
                <a:endParaRPr sz="1000">
                  <a:solidFill>
                    <a:schemeClr val="dk1"/>
                  </a:solidFill>
                  <a:latin typeface="Comfortaa"/>
                  <a:ea typeface="Comfortaa"/>
                  <a:cs typeface="Comfortaa"/>
                  <a:sym typeface="Comfortaa"/>
                </a:endParaRPr>
              </a:p>
            </p:txBody>
          </p:sp>
          <p:sp>
            <p:nvSpPr>
              <p:cNvPr id="187" name="Google Shape;187;p14"/>
              <p:cNvSpPr txBox="1"/>
              <p:nvPr/>
            </p:nvSpPr>
            <p:spPr>
              <a:xfrm>
                <a:off x="535800" y="4865063"/>
                <a:ext cx="22128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THE DEAN’S AWARD</a:t>
                </a:r>
                <a:endParaRPr b="1" sz="1000">
                  <a:solidFill>
                    <a:schemeClr val="dk1"/>
                  </a:solidFill>
                  <a:latin typeface="Comfortaa"/>
                  <a:ea typeface="Comfortaa"/>
                  <a:cs typeface="Comfortaa"/>
                  <a:sym typeface="Comfortaa"/>
                </a:endParaRPr>
              </a:p>
              <a:p>
                <a:pPr indent="0" lvl="0" marL="0" rtl="0" algn="l">
                  <a:spcBef>
                    <a:spcPts val="0"/>
                  </a:spcBef>
                  <a:spcAft>
                    <a:spcPts val="0"/>
                  </a:spcAft>
                  <a:buNone/>
                </a:pPr>
                <a:r>
                  <a:rPr b="1" lang="ru" sz="1000">
                    <a:solidFill>
                      <a:schemeClr val="dk1"/>
                    </a:solidFill>
                    <a:latin typeface="Comfortaa"/>
                    <a:ea typeface="Comfortaa"/>
                    <a:cs typeface="Comfortaa"/>
                    <a:sym typeface="Comfortaa"/>
                  </a:rPr>
                  <a:t>TUFTS UNIVERSITY</a:t>
                </a:r>
                <a:endParaRPr b="1" sz="1000">
                  <a:solidFill>
                    <a:schemeClr val="dk1"/>
                  </a:solidFill>
                  <a:latin typeface="Comfortaa"/>
                  <a:ea typeface="Comfortaa"/>
                  <a:cs typeface="Comfortaa"/>
                  <a:sym typeface="Comfortaa"/>
                </a:endParaRPr>
              </a:p>
            </p:txBody>
          </p:sp>
          <p:sp>
            <p:nvSpPr>
              <p:cNvPr id="188" name="Google Shape;188;p14"/>
              <p:cNvSpPr txBox="1"/>
              <p:nvPr/>
            </p:nvSpPr>
            <p:spPr>
              <a:xfrm>
                <a:off x="535800" y="5226375"/>
                <a:ext cx="22128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Nam blandit congue augue, </a:t>
                </a:r>
                <a:endParaRPr b="1" sz="1000">
                  <a:solidFill>
                    <a:srgbClr val="575756"/>
                  </a:solidFill>
                  <a:latin typeface="Comfortaa"/>
                  <a:ea typeface="Comfortaa"/>
                  <a:cs typeface="Comfortaa"/>
                  <a:sym typeface="Comfortaa"/>
                </a:endParaRPr>
              </a:p>
              <a:p>
                <a:pPr indent="0" lvl="0" marL="0" rtl="0" algn="l">
                  <a:spcBef>
                    <a:spcPts val="0"/>
                  </a:spcBef>
                  <a:spcAft>
                    <a:spcPts val="0"/>
                  </a:spcAft>
                  <a:buNone/>
                </a:pPr>
                <a:r>
                  <a:rPr b="1" lang="ru" sz="1000">
                    <a:solidFill>
                      <a:srgbClr val="575756"/>
                    </a:solidFill>
                    <a:latin typeface="Comfortaa"/>
                    <a:ea typeface="Comfortaa"/>
                    <a:cs typeface="Comfortaa"/>
                    <a:sym typeface="Comfortaa"/>
                  </a:rPr>
                  <a:t>nec maximus odio vulputate in.</a:t>
                </a:r>
                <a:endParaRPr b="1" sz="1000">
                  <a:solidFill>
                    <a:srgbClr val="575756"/>
                  </a:solidFill>
                  <a:latin typeface="Comfortaa"/>
                  <a:ea typeface="Comfortaa"/>
                  <a:cs typeface="Comfortaa"/>
                  <a:sym typeface="Comfortaa"/>
                </a:endParaRPr>
              </a:p>
            </p:txBody>
          </p:sp>
        </p:grpSp>
      </p:grpSp>
      <p:grpSp>
        <p:nvGrpSpPr>
          <p:cNvPr id="189" name="Google Shape;189;p14"/>
          <p:cNvGrpSpPr/>
          <p:nvPr/>
        </p:nvGrpSpPr>
        <p:grpSpPr>
          <a:xfrm>
            <a:off x="525000" y="7518300"/>
            <a:ext cx="2223600" cy="1266288"/>
            <a:chOff x="525000" y="7518300"/>
            <a:chExt cx="2223600" cy="1266288"/>
          </a:xfrm>
        </p:grpSpPr>
        <p:sp>
          <p:nvSpPr>
            <p:cNvPr id="190" name="Google Shape;190;p14"/>
            <p:cNvSpPr txBox="1"/>
            <p:nvPr/>
          </p:nvSpPr>
          <p:spPr>
            <a:xfrm>
              <a:off x="525000" y="751830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SKILLS</a:t>
              </a:r>
              <a:endParaRPr b="1">
                <a:solidFill>
                  <a:schemeClr val="dk1"/>
                </a:solidFill>
                <a:latin typeface="Comfortaa"/>
                <a:ea typeface="Comfortaa"/>
                <a:cs typeface="Comfortaa"/>
                <a:sym typeface="Comfortaa"/>
              </a:endParaRPr>
            </a:p>
          </p:txBody>
        </p:sp>
        <p:sp>
          <p:nvSpPr>
            <p:cNvPr id="191" name="Google Shape;191;p14"/>
            <p:cNvSpPr txBox="1"/>
            <p:nvPr/>
          </p:nvSpPr>
          <p:spPr>
            <a:xfrm>
              <a:off x="535800" y="78801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PROFESSIONAL</a:t>
              </a:r>
              <a:endParaRPr b="1" sz="1000">
                <a:solidFill>
                  <a:schemeClr val="dk1"/>
                </a:solidFill>
                <a:latin typeface="Comfortaa"/>
                <a:ea typeface="Comfortaa"/>
                <a:cs typeface="Comfortaa"/>
                <a:sym typeface="Comfortaa"/>
              </a:endParaRPr>
            </a:p>
          </p:txBody>
        </p:sp>
        <p:grpSp>
          <p:nvGrpSpPr>
            <p:cNvPr id="192" name="Google Shape;192;p14"/>
            <p:cNvGrpSpPr/>
            <p:nvPr/>
          </p:nvGrpSpPr>
          <p:grpSpPr>
            <a:xfrm>
              <a:off x="535800" y="8094413"/>
              <a:ext cx="2212800" cy="690175"/>
              <a:chOff x="535800" y="8094413"/>
              <a:chExt cx="2212800" cy="690175"/>
            </a:xfrm>
          </p:grpSpPr>
          <p:sp>
            <p:nvSpPr>
              <p:cNvPr id="193" name="Google Shape;193;p14"/>
              <p:cNvSpPr txBox="1"/>
              <p:nvPr/>
            </p:nvSpPr>
            <p:spPr>
              <a:xfrm>
                <a:off x="535800" y="809441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Teamwork</a:t>
                </a:r>
                <a:endParaRPr b="1" sz="1000">
                  <a:solidFill>
                    <a:srgbClr val="575756"/>
                  </a:solidFill>
                  <a:latin typeface="Comfortaa"/>
                  <a:ea typeface="Comfortaa"/>
                  <a:cs typeface="Comfortaa"/>
                  <a:sym typeface="Comfortaa"/>
                </a:endParaRPr>
              </a:p>
            </p:txBody>
          </p:sp>
          <p:sp>
            <p:nvSpPr>
              <p:cNvPr id="194" name="Google Shape;194;p14"/>
              <p:cNvSpPr txBox="1"/>
              <p:nvPr/>
            </p:nvSpPr>
            <p:spPr>
              <a:xfrm>
                <a:off x="535800" y="8273171"/>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Flexibility</a:t>
                </a:r>
                <a:endParaRPr b="1" sz="1000">
                  <a:solidFill>
                    <a:srgbClr val="575756"/>
                  </a:solidFill>
                  <a:latin typeface="Comfortaa"/>
                  <a:ea typeface="Comfortaa"/>
                  <a:cs typeface="Comfortaa"/>
                  <a:sym typeface="Comfortaa"/>
                </a:endParaRPr>
              </a:p>
            </p:txBody>
          </p:sp>
          <p:sp>
            <p:nvSpPr>
              <p:cNvPr id="195" name="Google Shape;195;p14"/>
              <p:cNvSpPr txBox="1"/>
              <p:nvPr/>
            </p:nvSpPr>
            <p:spPr>
              <a:xfrm>
                <a:off x="535800" y="8451929"/>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Problem-solving	</a:t>
                </a:r>
                <a:endParaRPr b="1" sz="1000">
                  <a:solidFill>
                    <a:srgbClr val="575756"/>
                  </a:solidFill>
                  <a:latin typeface="Comfortaa"/>
                  <a:ea typeface="Comfortaa"/>
                  <a:cs typeface="Comfortaa"/>
                  <a:sym typeface="Comfortaa"/>
                </a:endParaRPr>
              </a:p>
            </p:txBody>
          </p:sp>
          <p:sp>
            <p:nvSpPr>
              <p:cNvPr id="196" name="Google Shape;196;p14"/>
              <p:cNvSpPr txBox="1"/>
              <p:nvPr/>
            </p:nvSpPr>
            <p:spPr>
              <a:xfrm>
                <a:off x="535800" y="8630688"/>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Critical thinking</a:t>
                </a:r>
                <a:endParaRPr b="1" sz="1000">
                  <a:solidFill>
                    <a:srgbClr val="575756"/>
                  </a:solidFill>
                  <a:latin typeface="Comfortaa"/>
                  <a:ea typeface="Comfortaa"/>
                  <a:cs typeface="Comfortaa"/>
                  <a:sym typeface="Comfortaa"/>
                </a:endParaRPr>
              </a:p>
            </p:txBody>
          </p:sp>
        </p:grpSp>
      </p:grpSp>
      <p:grpSp>
        <p:nvGrpSpPr>
          <p:cNvPr id="197" name="Google Shape;197;p14"/>
          <p:cNvGrpSpPr/>
          <p:nvPr/>
        </p:nvGrpSpPr>
        <p:grpSpPr>
          <a:xfrm>
            <a:off x="535800" y="8955900"/>
            <a:ext cx="2212800" cy="725729"/>
            <a:chOff x="535800" y="7880100"/>
            <a:chExt cx="2212800" cy="725729"/>
          </a:xfrm>
        </p:grpSpPr>
        <p:sp>
          <p:nvSpPr>
            <p:cNvPr id="198" name="Google Shape;198;p14"/>
            <p:cNvSpPr txBox="1"/>
            <p:nvPr/>
          </p:nvSpPr>
          <p:spPr>
            <a:xfrm>
              <a:off x="535800" y="78801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TECHNICAL</a:t>
              </a:r>
              <a:endParaRPr b="1" sz="1000">
                <a:solidFill>
                  <a:schemeClr val="dk1"/>
                </a:solidFill>
                <a:latin typeface="Comfortaa"/>
                <a:ea typeface="Comfortaa"/>
                <a:cs typeface="Comfortaa"/>
                <a:sym typeface="Comfortaa"/>
              </a:endParaRPr>
            </a:p>
          </p:txBody>
        </p:sp>
        <p:grpSp>
          <p:nvGrpSpPr>
            <p:cNvPr id="199" name="Google Shape;199;p14"/>
            <p:cNvGrpSpPr/>
            <p:nvPr/>
          </p:nvGrpSpPr>
          <p:grpSpPr>
            <a:xfrm>
              <a:off x="535800" y="8094413"/>
              <a:ext cx="2212800" cy="511417"/>
              <a:chOff x="535800" y="8094413"/>
              <a:chExt cx="2212800" cy="511417"/>
            </a:xfrm>
          </p:grpSpPr>
          <p:sp>
            <p:nvSpPr>
              <p:cNvPr id="200" name="Google Shape;200;p14"/>
              <p:cNvSpPr txBox="1"/>
              <p:nvPr/>
            </p:nvSpPr>
            <p:spPr>
              <a:xfrm>
                <a:off x="535800" y="809441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Robotics</a:t>
                </a:r>
                <a:endParaRPr b="1" sz="1000">
                  <a:solidFill>
                    <a:srgbClr val="575756"/>
                  </a:solidFill>
                  <a:latin typeface="Comfortaa"/>
                  <a:ea typeface="Comfortaa"/>
                  <a:cs typeface="Comfortaa"/>
                  <a:sym typeface="Comfortaa"/>
                </a:endParaRPr>
              </a:p>
            </p:txBody>
          </p:sp>
          <p:sp>
            <p:nvSpPr>
              <p:cNvPr id="201" name="Google Shape;201;p14"/>
              <p:cNvSpPr txBox="1"/>
              <p:nvPr/>
            </p:nvSpPr>
            <p:spPr>
              <a:xfrm>
                <a:off x="535800" y="8273171"/>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Adobe Photoshop</a:t>
                </a:r>
                <a:endParaRPr b="1" sz="1000">
                  <a:solidFill>
                    <a:srgbClr val="575756"/>
                  </a:solidFill>
                  <a:latin typeface="Comfortaa"/>
                  <a:ea typeface="Comfortaa"/>
                  <a:cs typeface="Comfortaa"/>
                  <a:sym typeface="Comfortaa"/>
                </a:endParaRPr>
              </a:p>
            </p:txBody>
          </p:sp>
          <p:sp>
            <p:nvSpPr>
              <p:cNvPr id="202" name="Google Shape;202;p14"/>
              <p:cNvSpPr txBox="1"/>
              <p:nvPr/>
            </p:nvSpPr>
            <p:spPr>
              <a:xfrm>
                <a:off x="535800" y="8451929"/>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Computer Software</a:t>
                </a:r>
                <a:endParaRPr b="1" sz="1000">
                  <a:solidFill>
                    <a:srgbClr val="575756"/>
                  </a:solidFill>
                  <a:latin typeface="Comfortaa"/>
                  <a:ea typeface="Comfortaa"/>
                  <a:cs typeface="Comfortaa"/>
                  <a:sym typeface="Comfortaa"/>
                </a:endParaRPr>
              </a:p>
            </p:txBody>
          </p:sp>
        </p:grpSp>
      </p:grpSp>
      <p:grpSp>
        <p:nvGrpSpPr>
          <p:cNvPr id="203" name="Google Shape;203;p14"/>
          <p:cNvGrpSpPr/>
          <p:nvPr/>
        </p:nvGrpSpPr>
        <p:grpSpPr>
          <a:xfrm>
            <a:off x="3050475" y="2563800"/>
            <a:ext cx="3007517" cy="1288125"/>
            <a:chOff x="3050475" y="2563800"/>
            <a:chExt cx="3007517" cy="1288125"/>
          </a:xfrm>
        </p:grpSpPr>
        <p:sp>
          <p:nvSpPr>
            <p:cNvPr id="204" name="Google Shape;204;p14"/>
            <p:cNvSpPr txBox="1"/>
            <p:nvPr/>
          </p:nvSpPr>
          <p:spPr>
            <a:xfrm>
              <a:off x="3050475" y="25638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5 February - 2025</a:t>
              </a:r>
              <a:endParaRPr b="1" sz="1000">
                <a:solidFill>
                  <a:schemeClr val="dk1"/>
                </a:solidFill>
                <a:latin typeface="Comfortaa"/>
                <a:ea typeface="Comfortaa"/>
                <a:cs typeface="Comfortaa"/>
                <a:sym typeface="Comfortaa"/>
              </a:endParaRPr>
            </a:p>
          </p:txBody>
        </p:sp>
        <p:sp>
          <p:nvSpPr>
            <p:cNvPr id="205" name="Google Shape;205;p14"/>
            <p:cNvSpPr txBox="1"/>
            <p:nvPr/>
          </p:nvSpPr>
          <p:spPr>
            <a:xfrm>
              <a:off x="3061275" y="297926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Ms. Imelda Adams</a:t>
              </a:r>
              <a:endParaRPr sz="1000">
                <a:solidFill>
                  <a:schemeClr val="dk1"/>
                </a:solidFill>
                <a:latin typeface="Comfortaa"/>
                <a:ea typeface="Comfortaa"/>
                <a:cs typeface="Comfortaa"/>
                <a:sym typeface="Comfortaa"/>
              </a:endParaRPr>
            </a:p>
          </p:txBody>
        </p:sp>
        <p:sp>
          <p:nvSpPr>
            <p:cNvPr id="206" name="Google Shape;206;p14"/>
            <p:cNvSpPr txBox="1"/>
            <p:nvPr/>
          </p:nvSpPr>
          <p:spPr>
            <a:xfrm>
              <a:off x="3061275" y="315895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52219 Tomas Walk Apt. 877</a:t>
              </a:r>
              <a:endParaRPr sz="1000">
                <a:solidFill>
                  <a:schemeClr val="dk1"/>
                </a:solidFill>
                <a:latin typeface="Comfortaa"/>
                <a:ea typeface="Comfortaa"/>
                <a:cs typeface="Comfortaa"/>
                <a:sym typeface="Comfortaa"/>
              </a:endParaRPr>
            </a:p>
          </p:txBody>
        </p:sp>
        <p:sp>
          <p:nvSpPr>
            <p:cNvPr id="207" name="Google Shape;207;p14"/>
            <p:cNvSpPr txBox="1"/>
            <p:nvPr/>
          </p:nvSpPr>
          <p:spPr>
            <a:xfrm>
              <a:off x="3061292" y="3338644"/>
              <a:ext cx="29967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East Adalbertoport North Dakota 80674-8631</a:t>
              </a:r>
              <a:endParaRPr sz="1000">
                <a:solidFill>
                  <a:schemeClr val="dk1"/>
                </a:solidFill>
                <a:latin typeface="Comfortaa"/>
                <a:ea typeface="Comfortaa"/>
                <a:cs typeface="Comfortaa"/>
                <a:sym typeface="Comfortaa"/>
              </a:endParaRPr>
            </a:p>
          </p:txBody>
        </p:sp>
        <p:sp>
          <p:nvSpPr>
            <p:cNvPr id="208" name="Google Shape;208;p14"/>
            <p:cNvSpPr txBox="1"/>
            <p:nvPr/>
          </p:nvSpPr>
          <p:spPr>
            <a:xfrm>
              <a:off x="3061275" y="3518334"/>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1-222-333-4444</a:t>
              </a:r>
              <a:endParaRPr sz="1000">
                <a:solidFill>
                  <a:schemeClr val="dk1"/>
                </a:solidFill>
                <a:latin typeface="Comfortaa"/>
                <a:ea typeface="Comfortaa"/>
                <a:cs typeface="Comfortaa"/>
                <a:sym typeface="Comfortaa"/>
              </a:endParaRPr>
            </a:p>
          </p:txBody>
        </p:sp>
        <p:sp>
          <p:nvSpPr>
            <p:cNvPr id="209" name="Google Shape;209;p14"/>
            <p:cNvSpPr txBox="1"/>
            <p:nvPr/>
          </p:nvSpPr>
          <p:spPr>
            <a:xfrm>
              <a:off x="3061275" y="3698025"/>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Imeldaadams@mail.com</a:t>
              </a:r>
              <a:endParaRPr sz="1000">
                <a:solidFill>
                  <a:schemeClr val="dk1"/>
                </a:solidFill>
                <a:latin typeface="Comfortaa"/>
                <a:ea typeface="Comfortaa"/>
                <a:cs typeface="Comfortaa"/>
                <a:sym typeface="Comfortaa"/>
              </a:endParaRPr>
            </a:p>
          </p:txBody>
        </p:sp>
      </p:grpSp>
      <p:grpSp>
        <p:nvGrpSpPr>
          <p:cNvPr id="210" name="Google Shape;210;p14"/>
          <p:cNvGrpSpPr/>
          <p:nvPr/>
        </p:nvGrpSpPr>
        <p:grpSpPr>
          <a:xfrm>
            <a:off x="3050475" y="4233075"/>
            <a:ext cx="3960000" cy="5291813"/>
            <a:chOff x="3050475" y="4233075"/>
            <a:chExt cx="3960000" cy="5291813"/>
          </a:xfrm>
        </p:grpSpPr>
        <p:sp>
          <p:nvSpPr>
            <p:cNvPr id="211" name="Google Shape;211;p14"/>
            <p:cNvSpPr txBox="1"/>
            <p:nvPr/>
          </p:nvSpPr>
          <p:spPr>
            <a:xfrm>
              <a:off x="3050475" y="4233075"/>
              <a:ext cx="39600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800">
                  <a:solidFill>
                    <a:schemeClr val="dk1"/>
                  </a:solidFill>
                  <a:latin typeface="Comfortaa"/>
                  <a:ea typeface="Comfortaa"/>
                  <a:cs typeface="Comfortaa"/>
                  <a:sym typeface="Comfortaa"/>
                </a:rPr>
                <a:t>DEAR MS. IMELDA ADAMS </a:t>
              </a:r>
              <a:endParaRPr b="1" sz="1800">
                <a:solidFill>
                  <a:schemeClr val="dk1"/>
                </a:solidFill>
                <a:latin typeface="Comfortaa"/>
                <a:ea typeface="Comfortaa"/>
                <a:cs typeface="Comfortaa"/>
                <a:sym typeface="Comfortaa"/>
              </a:endParaRPr>
            </a:p>
          </p:txBody>
        </p:sp>
        <p:sp>
          <p:nvSpPr>
            <p:cNvPr id="212" name="Google Shape;212;p14"/>
            <p:cNvSpPr txBox="1"/>
            <p:nvPr/>
          </p:nvSpPr>
          <p:spPr>
            <a:xfrm>
              <a:off x="3050475" y="4667850"/>
              <a:ext cx="3960000" cy="3575700"/>
            </a:xfrm>
            <a:prstGeom prst="rect">
              <a:avLst/>
            </a:prstGeom>
            <a:noFill/>
            <a:ln>
              <a:noFill/>
            </a:ln>
          </p:spPr>
          <p:txBody>
            <a:bodyPr anchorCtr="0" anchor="t" bIns="0" lIns="0" spcFirstLastPara="1" rIns="0" wrap="square" tIns="0">
              <a:spAutoFit/>
            </a:bodyPr>
            <a:lstStyle/>
            <a:p>
              <a:pPr indent="0" lvl="0" marL="0" rtl="0" algn="l">
                <a:lnSpc>
                  <a:spcPct val="117000"/>
                </a:lnSpc>
                <a:spcBef>
                  <a:spcPts val="0"/>
                </a:spcBef>
                <a:spcAft>
                  <a:spcPts val="0"/>
                </a:spcAft>
                <a:buClr>
                  <a:schemeClr val="dk1"/>
                </a:buClr>
                <a:buSzPts val="1100"/>
                <a:buFont typeface="Arial"/>
                <a:buNone/>
              </a:pPr>
              <a:r>
                <a:rPr b="1" lang="ru" sz="1000">
                  <a:solidFill>
                    <a:schemeClr val="dk1"/>
                  </a:solidFill>
                  <a:latin typeface="Comfortaa"/>
                  <a:ea typeface="Comfortaa"/>
                  <a:cs typeface="Comfortaa"/>
                  <a:sym typeface="Comfortaa"/>
                </a:rPr>
                <a:t>Aliquam iaculis vulputate orci, efficitur tempor ipsum ullamcorper eu. Sed hendrerit hendrerit tellus, ac maximus urna pharetra tristique. Suspendisse in vulputate magna, vitae tempus lacus. </a:t>
              </a:r>
              <a:endParaRPr b="1" sz="1000">
                <a:solidFill>
                  <a:schemeClr val="dk1"/>
                </a:solidFill>
                <a:latin typeface="Comfortaa"/>
                <a:ea typeface="Comfortaa"/>
                <a:cs typeface="Comfortaa"/>
                <a:sym typeface="Comfortaa"/>
              </a:endParaRPr>
            </a:p>
            <a:p>
              <a:pPr indent="0" lvl="0" marL="0" rtl="0" algn="l">
                <a:lnSpc>
                  <a:spcPct val="117000"/>
                </a:lnSpc>
                <a:spcBef>
                  <a:spcPts val="0"/>
                </a:spcBef>
                <a:spcAft>
                  <a:spcPts val="0"/>
                </a:spcAft>
                <a:buClr>
                  <a:schemeClr val="dk1"/>
                </a:buClr>
                <a:buSzPts val="1100"/>
                <a:buFont typeface="Arial"/>
                <a:buNone/>
              </a:pPr>
              <a:r>
                <a:t/>
              </a:r>
              <a:endParaRPr b="1" sz="1000">
                <a:solidFill>
                  <a:schemeClr val="dk1"/>
                </a:solidFill>
                <a:latin typeface="Comfortaa"/>
                <a:ea typeface="Comfortaa"/>
                <a:cs typeface="Comfortaa"/>
                <a:sym typeface="Comfortaa"/>
              </a:endParaRPr>
            </a:p>
            <a:p>
              <a:pPr indent="0" lvl="0" marL="0" rtl="0" algn="l">
                <a:lnSpc>
                  <a:spcPct val="117000"/>
                </a:lnSpc>
                <a:spcBef>
                  <a:spcPts val="0"/>
                </a:spcBef>
                <a:spcAft>
                  <a:spcPts val="0"/>
                </a:spcAft>
                <a:buClr>
                  <a:schemeClr val="dk1"/>
                </a:buClr>
                <a:buSzPts val="1100"/>
                <a:buFont typeface="Arial"/>
                <a:buNone/>
              </a:pPr>
              <a:r>
                <a:rPr b="1" lang="ru" sz="1000">
                  <a:solidFill>
                    <a:schemeClr val="dk1"/>
                  </a:solidFill>
                  <a:latin typeface="Comfortaa"/>
                  <a:ea typeface="Comfortaa"/>
                  <a:cs typeface="Comfortaa"/>
                  <a:sym typeface="Comfortaa"/>
                </a:rPr>
                <a:t>Morbi pharetra massa orci, at ornare nisl placerat eget. In aliquet nunc eget mauris eleifend malesuada sed at ante. Sed non enim vestibulum, aliquet libero vitae, vestibulum eros. Suspendisse leo nulla, consectetur ac quam vel, laoreet maximus neque. Suspendisse hendrerit mi tincidunt arcu aliquam molestie. </a:t>
              </a:r>
              <a:endParaRPr b="1" sz="1000">
                <a:solidFill>
                  <a:schemeClr val="dk1"/>
                </a:solidFill>
                <a:latin typeface="Comfortaa"/>
                <a:ea typeface="Comfortaa"/>
                <a:cs typeface="Comfortaa"/>
                <a:sym typeface="Comfortaa"/>
              </a:endParaRPr>
            </a:p>
            <a:p>
              <a:pPr indent="0" lvl="0" marL="0" rtl="0" algn="l">
                <a:lnSpc>
                  <a:spcPct val="117000"/>
                </a:lnSpc>
                <a:spcBef>
                  <a:spcPts val="0"/>
                </a:spcBef>
                <a:spcAft>
                  <a:spcPts val="0"/>
                </a:spcAft>
                <a:buClr>
                  <a:schemeClr val="dk1"/>
                </a:buClr>
                <a:buSzPts val="1100"/>
                <a:buFont typeface="Arial"/>
                <a:buNone/>
              </a:pPr>
              <a:r>
                <a:t/>
              </a:r>
              <a:endParaRPr b="1" sz="1000">
                <a:solidFill>
                  <a:schemeClr val="dk1"/>
                </a:solidFill>
                <a:latin typeface="Comfortaa"/>
                <a:ea typeface="Comfortaa"/>
                <a:cs typeface="Comfortaa"/>
                <a:sym typeface="Comfortaa"/>
              </a:endParaRPr>
            </a:p>
            <a:p>
              <a:pPr indent="0" lvl="0" marL="0" rtl="0" algn="l">
                <a:lnSpc>
                  <a:spcPct val="117000"/>
                </a:lnSpc>
                <a:spcBef>
                  <a:spcPts val="0"/>
                </a:spcBef>
                <a:spcAft>
                  <a:spcPts val="0"/>
                </a:spcAft>
                <a:buClr>
                  <a:schemeClr val="dk1"/>
                </a:buClr>
                <a:buSzPts val="1100"/>
                <a:buFont typeface="Arial"/>
                <a:buNone/>
              </a:pPr>
              <a:r>
                <a:rPr b="1" lang="ru" sz="1000">
                  <a:solidFill>
                    <a:schemeClr val="dk1"/>
                  </a:solidFill>
                  <a:latin typeface="Comfortaa"/>
                  <a:ea typeface="Comfortaa"/>
                  <a:cs typeface="Comfortaa"/>
                  <a:sym typeface="Comfortaa"/>
                </a:rPr>
                <a:t>Etiam elementum a lorem sit amet congue. Nullam sit amet suscipit metus. Aliquam orci nunc, tristique sit amet risus nec, vestibulum maximus justo. Phasellus auctor sapien nec eros fermentum, eget dignissim lorem sollicitudin. Nam in pharetra lacus, quis viverra mi. </a:t>
              </a:r>
              <a:endParaRPr b="1" sz="1000">
                <a:solidFill>
                  <a:schemeClr val="dk1"/>
                </a:solidFill>
                <a:latin typeface="Comfortaa"/>
                <a:ea typeface="Comfortaa"/>
                <a:cs typeface="Comfortaa"/>
                <a:sym typeface="Comfortaa"/>
              </a:endParaRPr>
            </a:p>
            <a:p>
              <a:pPr indent="0" lvl="0" marL="0" rtl="0" algn="l">
                <a:lnSpc>
                  <a:spcPct val="117000"/>
                </a:lnSpc>
                <a:spcBef>
                  <a:spcPts val="0"/>
                </a:spcBef>
                <a:spcAft>
                  <a:spcPts val="0"/>
                </a:spcAft>
                <a:buClr>
                  <a:schemeClr val="dk1"/>
                </a:buClr>
                <a:buSzPts val="1100"/>
                <a:buFont typeface="Arial"/>
                <a:buNone/>
              </a:pPr>
              <a:r>
                <a:t/>
              </a:r>
              <a:endParaRPr b="1" sz="1000">
                <a:solidFill>
                  <a:schemeClr val="dk1"/>
                </a:solidFill>
                <a:latin typeface="Comfortaa"/>
                <a:ea typeface="Comfortaa"/>
                <a:cs typeface="Comfortaa"/>
                <a:sym typeface="Comfortaa"/>
              </a:endParaRPr>
            </a:p>
            <a:p>
              <a:pPr indent="0" lvl="0" marL="0" rtl="0" algn="l">
                <a:lnSpc>
                  <a:spcPct val="117000"/>
                </a:lnSpc>
                <a:spcBef>
                  <a:spcPts val="0"/>
                </a:spcBef>
                <a:spcAft>
                  <a:spcPts val="0"/>
                </a:spcAft>
                <a:buNone/>
              </a:pPr>
              <a:r>
                <a:rPr b="1" lang="ru" sz="1000">
                  <a:solidFill>
                    <a:schemeClr val="dk1"/>
                  </a:solidFill>
                  <a:latin typeface="Comfortaa"/>
                  <a:ea typeface="Comfortaa"/>
                  <a:cs typeface="Comfortaa"/>
                  <a:sym typeface="Comfortaa"/>
                </a:rPr>
                <a:t>Etiam eros arcu, tempus sit amet iaculis at, rhoncus eget lectus. Mauris fringilla consectetur velit in vestibulum.</a:t>
              </a:r>
              <a:endParaRPr b="1" sz="1000">
                <a:solidFill>
                  <a:schemeClr val="dk1"/>
                </a:solidFill>
                <a:latin typeface="Comfortaa"/>
                <a:ea typeface="Comfortaa"/>
                <a:cs typeface="Comfortaa"/>
                <a:sym typeface="Comfortaa"/>
              </a:endParaRPr>
            </a:p>
          </p:txBody>
        </p:sp>
        <p:sp>
          <p:nvSpPr>
            <p:cNvPr id="213" name="Google Shape;213;p14"/>
            <p:cNvSpPr txBox="1"/>
            <p:nvPr/>
          </p:nvSpPr>
          <p:spPr>
            <a:xfrm>
              <a:off x="3050475" y="8574075"/>
              <a:ext cx="3960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Sincerely,</a:t>
              </a:r>
              <a:endParaRPr b="1" sz="1000">
                <a:solidFill>
                  <a:schemeClr val="dk1"/>
                </a:solidFill>
                <a:latin typeface="Comfortaa"/>
                <a:ea typeface="Comfortaa"/>
                <a:cs typeface="Comfortaa"/>
                <a:sym typeface="Comfortaa"/>
              </a:endParaRPr>
            </a:p>
          </p:txBody>
        </p:sp>
        <p:sp>
          <p:nvSpPr>
            <p:cNvPr id="214" name="Google Shape;214;p14"/>
            <p:cNvSpPr txBox="1"/>
            <p:nvPr/>
          </p:nvSpPr>
          <p:spPr>
            <a:xfrm>
              <a:off x="3050475" y="8878388"/>
              <a:ext cx="3960000" cy="6465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4200">
                  <a:solidFill>
                    <a:srgbClr val="1D1D1B"/>
                  </a:solidFill>
                  <a:highlight>
                    <a:srgbClr val="FFFFFF"/>
                  </a:highlight>
                  <a:latin typeface="Herr Von Muellerhoff"/>
                  <a:ea typeface="Herr Von Muellerhoff"/>
                  <a:cs typeface="Herr Von Muellerhoff"/>
                  <a:sym typeface="Herr Von Muellerhoff"/>
                </a:rPr>
                <a:t>Zelma Cormier</a:t>
              </a:r>
              <a:endParaRPr sz="4200">
                <a:solidFill>
                  <a:srgbClr val="1D1D1B"/>
                </a:solidFill>
                <a:latin typeface="Herr Von Muellerhoff"/>
                <a:ea typeface="Herr Von Muellerhoff"/>
                <a:cs typeface="Herr Von Muellerhoff"/>
                <a:sym typeface="Herr Von Muellerhoff"/>
              </a:endParaRPr>
            </a:p>
          </p:txBody>
        </p:sp>
      </p:grpSp>
      <p:grpSp>
        <p:nvGrpSpPr>
          <p:cNvPr id="215" name="Google Shape;215;p14"/>
          <p:cNvGrpSpPr/>
          <p:nvPr/>
        </p:nvGrpSpPr>
        <p:grpSpPr>
          <a:xfrm>
            <a:off x="645300" y="1636200"/>
            <a:ext cx="307800" cy="286200"/>
            <a:chOff x="645300" y="1636200"/>
            <a:chExt cx="307800" cy="286200"/>
          </a:xfrm>
        </p:grpSpPr>
        <p:cxnSp>
          <p:nvCxnSpPr>
            <p:cNvPr id="216" name="Google Shape;216;p14"/>
            <p:cNvCxnSpPr/>
            <p:nvPr/>
          </p:nvCxnSpPr>
          <p:spPr>
            <a:xfrm rot="10800000">
              <a:off x="799200" y="1636200"/>
              <a:ext cx="0" cy="286200"/>
            </a:xfrm>
            <a:prstGeom prst="straightConnector1">
              <a:avLst/>
            </a:prstGeom>
            <a:noFill/>
            <a:ln cap="flat" cmpd="sng" w="38100">
              <a:solidFill>
                <a:schemeClr val="lt1"/>
              </a:solidFill>
              <a:prstDash val="solid"/>
              <a:round/>
              <a:headEnd len="med" w="med" type="none"/>
              <a:tailEnd len="med" w="med" type="none"/>
            </a:ln>
          </p:spPr>
        </p:cxnSp>
        <p:cxnSp>
          <p:nvCxnSpPr>
            <p:cNvPr id="217" name="Google Shape;217;p14"/>
            <p:cNvCxnSpPr/>
            <p:nvPr/>
          </p:nvCxnSpPr>
          <p:spPr>
            <a:xfrm>
              <a:off x="645300" y="1782000"/>
              <a:ext cx="307800" cy="0"/>
            </a:xfrm>
            <a:prstGeom prst="straightConnector1">
              <a:avLst/>
            </a:prstGeom>
            <a:noFill/>
            <a:ln cap="flat" cmpd="sng" w="38100">
              <a:solidFill>
                <a:schemeClr val="lt1"/>
              </a:solidFill>
              <a:prstDash val="solid"/>
              <a:round/>
              <a:headEnd len="med" w="med" type="none"/>
              <a:tailEnd len="med" w="med" type="none"/>
            </a:ln>
          </p:spPr>
        </p:cxn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grpSp>
        <p:nvGrpSpPr>
          <p:cNvPr id="222" name="Google Shape;222;p15"/>
          <p:cNvGrpSpPr/>
          <p:nvPr/>
        </p:nvGrpSpPr>
        <p:grpSpPr>
          <a:xfrm>
            <a:off x="-8" y="2460325"/>
            <a:ext cx="7560009" cy="7743588"/>
            <a:chOff x="-8" y="2460325"/>
            <a:chExt cx="7560009" cy="7743588"/>
          </a:xfrm>
        </p:grpSpPr>
        <p:pic>
          <p:nvPicPr>
            <p:cNvPr id="223" name="Google Shape;223;p15"/>
            <p:cNvPicPr preferRelativeResize="0"/>
            <p:nvPr/>
          </p:nvPicPr>
          <p:blipFill>
            <a:blip r:embed="rId3">
              <a:alphaModFix amt="5000"/>
            </a:blip>
            <a:stretch>
              <a:fillRect/>
            </a:stretch>
          </p:blipFill>
          <p:spPr>
            <a:xfrm>
              <a:off x="139425" y="2460325"/>
              <a:ext cx="1186955" cy="1106588"/>
            </a:xfrm>
            <a:prstGeom prst="rect">
              <a:avLst/>
            </a:prstGeom>
            <a:noFill/>
            <a:ln>
              <a:noFill/>
            </a:ln>
          </p:spPr>
        </p:pic>
        <p:pic>
          <p:nvPicPr>
            <p:cNvPr id="224" name="Google Shape;224;p15"/>
            <p:cNvPicPr preferRelativeResize="0"/>
            <p:nvPr/>
          </p:nvPicPr>
          <p:blipFill rotWithShape="1">
            <a:blip r:embed="rId4">
              <a:alphaModFix amt="5000"/>
            </a:blip>
            <a:srcRect b="0" l="0" r="36760" t="0"/>
            <a:stretch/>
          </p:blipFill>
          <p:spPr>
            <a:xfrm>
              <a:off x="5904225" y="2638550"/>
              <a:ext cx="1655776" cy="2618275"/>
            </a:xfrm>
            <a:prstGeom prst="rect">
              <a:avLst/>
            </a:prstGeom>
            <a:noFill/>
            <a:ln>
              <a:noFill/>
            </a:ln>
          </p:spPr>
        </p:pic>
        <p:pic>
          <p:nvPicPr>
            <p:cNvPr id="225" name="Google Shape;225;p15"/>
            <p:cNvPicPr preferRelativeResize="0"/>
            <p:nvPr/>
          </p:nvPicPr>
          <p:blipFill>
            <a:blip r:embed="rId5">
              <a:alphaModFix amt="5000"/>
            </a:blip>
            <a:stretch>
              <a:fillRect/>
            </a:stretch>
          </p:blipFill>
          <p:spPr>
            <a:xfrm>
              <a:off x="-8" y="6275800"/>
              <a:ext cx="1019175" cy="1019175"/>
            </a:xfrm>
            <a:prstGeom prst="rect">
              <a:avLst/>
            </a:prstGeom>
            <a:noFill/>
            <a:ln>
              <a:noFill/>
            </a:ln>
          </p:spPr>
        </p:pic>
        <p:pic>
          <p:nvPicPr>
            <p:cNvPr id="226" name="Google Shape;226;p15"/>
            <p:cNvPicPr preferRelativeResize="0"/>
            <p:nvPr/>
          </p:nvPicPr>
          <p:blipFill rotWithShape="1">
            <a:blip r:embed="rId6">
              <a:alphaModFix amt="5000"/>
            </a:blip>
            <a:srcRect b="0" l="0" r="20898" t="0"/>
            <a:stretch/>
          </p:blipFill>
          <p:spPr>
            <a:xfrm>
              <a:off x="6415200" y="5484900"/>
              <a:ext cx="1144800" cy="1447200"/>
            </a:xfrm>
            <a:prstGeom prst="rect">
              <a:avLst/>
            </a:prstGeom>
            <a:noFill/>
            <a:ln>
              <a:noFill/>
            </a:ln>
          </p:spPr>
        </p:pic>
        <p:pic>
          <p:nvPicPr>
            <p:cNvPr id="227" name="Google Shape;227;p15"/>
            <p:cNvPicPr preferRelativeResize="0"/>
            <p:nvPr/>
          </p:nvPicPr>
          <p:blipFill>
            <a:blip r:embed="rId7">
              <a:alphaModFix amt="5000"/>
            </a:blip>
            <a:stretch>
              <a:fillRect/>
            </a:stretch>
          </p:blipFill>
          <p:spPr>
            <a:xfrm>
              <a:off x="2824200" y="4985700"/>
              <a:ext cx="2472601" cy="2472601"/>
            </a:xfrm>
            <a:prstGeom prst="rect">
              <a:avLst/>
            </a:prstGeom>
            <a:noFill/>
            <a:ln>
              <a:noFill/>
            </a:ln>
          </p:spPr>
        </p:pic>
        <p:pic>
          <p:nvPicPr>
            <p:cNvPr id="228" name="Google Shape;228;p15"/>
            <p:cNvPicPr preferRelativeResize="0"/>
            <p:nvPr/>
          </p:nvPicPr>
          <p:blipFill>
            <a:blip r:embed="rId8">
              <a:alphaModFix amt="5000"/>
            </a:blip>
            <a:stretch>
              <a:fillRect/>
            </a:stretch>
          </p:blipFill>
          <p:spPr>
            <a:xfrm>
              <a:off x="1998225" y="6201418"/>
              <a:ext cx="252300" cy="252300"/>
            </a:xfrm>
            <a:prstGeom prst="rect">
              <a:avLst/>
            </a:prstGeom>
            <a:noFill/>
            <a:ln>
              <a:noFill/>
            </a:ln>
          </p:spPr>
        </p:pic>
        <p:pic>
          <p:nvPicPr>
            <p:cNvPr id="229" name="Google Shape;229;p15"/>
            <p:cNvPicPr preferRelativeResize="0"/>
            <p:nvPr/>
          </p:nvPicPr>
          <p:blipFill>
            <a:blip r:embed="rId9">
              <a:alphaModFix amt="5000"/>
            </a:blip>
            <a:stretch>
              <a:fillRect/>
            </a:stretch>
          </p:blipFill>
          <p:spPr>
            <a:xfrm>
              <a:off x="1609199" y="8178225"/>
              <a:ext cx="1888751" cy="1888751"/>
            </a:xfrm>
            <a:prstGeom prst="rect">
              <a:avLst/>
            </a:prstGeom>
            <a:noFill/>
            <a:ln>
              <a:noFill/>
            </a:ln>
          </p:spPr>
        </p:pic>
        <p:pic>
          <p:nvPicPr>
            <p:cNvPr id="230" name="Google Shape;230;p15"/>
            <p:cNvPicPr preferRelativeResize="0"/>
            <p:nvPr/>
          </p:nvPicPr>
          <p:blipFill>
            <a:blip r:embed="rId10">
              <a:alphaModFix amt="5000"/>
            </a:blip>
            <a:stretch>
              <a:fillRect/>
            </a:stretch>
          </p:blipFill>
          <p:spPr>
            <a:xfrm>
              <a:off x="6006225" y="4484700"/>
              <a:ext cx="288900" cy="286200"/>
            </a:xfrm>
            <a:prstGeom prst="rect">
              <a:avLst/>
            </a:prstGeom>
            <a:noFill/>
            <a:ln>
              <a:noFill/>
            </a:ln>
          </p:spPr>
        </p:pic>
        <p:pic>
          <p:nvPicPr>
            <p:cNvPr id="231" name="Google Shape;231;p15"/>
            <p:cNvPicPr preferRelativeResize="0"/>
            <p:nvPr/>
          </p:nvPicPr>
          <p:blipFill>
            <a:blip r:embed="rId11">
              <a:alphaModFix amt="5000"/>
            </a:blip>
            <a:stretch>
              <a:fillRect/>
            </a:stretch>
          </p:blipFill>
          <p:spPr>
            <a:xfrm>
              <a:off x="5497192" y="8624125"/>
              <a:ext cx="1356975" cy="1356950"/>
            </a:xfrm>
            <a:prstGeom prst="rect">
              <a:avLst/>
            </a:prstGeom>
            <a:noFill/>
            <a:ln>
              <a:noFill/>
            </a:ln>
          </p:spPr>
        </p:pic>
        <p:pic>
          <p:nvPicPr>
            <p:cNvPr id="232" name="Google Shape;232;p15"/>
            <p:cNvPicPr preferRelativeResize="0"/>
            <p:nvPr/>
          </p:nvPicPr>
          <p:blipFill>
            <a:blip r:embed="rId10">
              <a:alphaModFix amt="5000"/>
            </a:blip>
            <a:stretch>
              <a:fillRect/>
            </a:stretch>
          </p:blipFill>
          <p:spPr>
            <a:xfrm>
              <a:off x="878925" y="9917713"/>
              <a:ext cx="288900" cy="286200"/>
            </a:xfrm>
            <a:prstGeom prst="rect">
              <a:avLst/>
            </a:prstGeom>
            <a:noFill/>
            <a:ln>
              <a:noFill/>
            </a:ln>
          </p:spPr>
        </p:pic>
      </p:grpSp>
      <p:sp>
        <p:nvSpPr>
          <p:cNvPr id="233" name="Google Shape;233;p15"/>
          <p:cNvSpPr/>
          <p:nvPr/>
        </p:nvSpPr>
        <p:spPr>
          <a:xfrm>
            <a:off x="0" y="252000"/>
            <a:ext cx="7560000" cy="1945800"/>
          </a:xfrm>
          <a:prstGeom prst="rect">
            <a:avLst/>
          </a:prstGeom>
          <a:solidFill>
            <a:srgbClr val="5457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5"/>
          <p:cNvSpPr/>
          <p:nvPr/>
        </p:nvSpPr>
        <p:spPr>
          <a:xfrm>
            <a:off x="0" y="10440000"/>
            <a:ext cx="7560000" cy="252300"/>
          </a:xfrm>
          <a:prstGeom prst="rect">
            <a:avLst/>
          </a:prstGeom>
          <a:solidFill>
            <a:srgbClr val="5457A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5" name="Google Shape;235;p15"/>
          <p:cNvPicPr preferRelativeResize="0"/>
          <p:nvPr/>
        </p:nvPicPr>
        <p:blipFill>
          <a:blip r:embed="rId12">
            <a:alphaModFix/>
          </a:blip>
          <a:stretch>
            <a:fillRect/>
          </a:stretch>
        </p:blipFill>
        <p:spPr>
          <a:xfrm>
            <a:off x="540000" y="502800"/>
            <a:ext cx="1447200" cy="1447200"/>
          </a:xfrm>
          <a:prstGeom prst="rect">
            <a:avLst/>
          </a:prstGeom>
          <a:noFill/>
          <a:ln>
            <a:noFill/>
          </a:ln>
        </p:spPr>
      </p:pic>
      <p:sp>
        <p:nvSpPr>
          <p:cNvPr id="236" name="Google Shape;236;p15"/>
          <p:cNvSpPr/>
          <p:nvPr/>
        </p:nvSpPr>
        <p:spPr>
          <a:xfrm>
            <a:off x="6350400" y="417300"/>
            <a:ext cx="252300" cy="252300"/>
          </a:xfrm>
          <a:prstGeom prst="ellipse">
            <a:avLst/>
          </a:prstGeom>
          <a:no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5"/>
          <p:cNvSpPr txBox="1"/>
          <p:nvPr/>
        </p:nvSpPr>
        <p:spPr>
          <a:xfrm>
            <a:off x="2110800" y="453000"/>
            <a:ext cx="3110400" cy="923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3000">
                <a:solidFill>
                  <a:schemeClr val="lt1"/>
                </a:solidFill>
                <a:latin typeface="Comfortaa"/>
                <a:ea typeface="Comfortaa"/>
                <a:cs typeface="Comfortaa"/>
                <a:sym typeface="Comfortaa"/>
              </a:rPr>
              <a:t>Z E L M A</a:t>
            </a:r>
            <a:endParaRPr b="1" sz="3000">
              <a:solidFill>
                <a:schemeClr val="lt1"/>
              </a:solidFill>
              <a:latin typeface="Comfortaa"/>
              <a:ea typeface="Comfortaa"/>
              <a:cs typeface="Comfortaa"/>
              <a:sym typeface="Comfortaa"/>
            </a:endParaRPr>
          </a:p>
          <a:p>
            <a:pPr indent="0" lvl="0" marL="0" rtl="0" algn="l">
              <a:spcBef>
                <a:spcPts val="0"/>
              </a:spcBef>
              <a:spcAft>
                <a:spcPts val="0"/>
              </a:spcAft>
              <a:buNone/>
            </a:pPr>
            <a:r>
              <a:rPr b="1" lang="ru" sz="3000">
                <a:solidFill>
                  <a:schemeClr val="lt1"/>
                </a:solidFill>
                <a:latin typeface="Comfortaa"/>
                <a:ea typeface="Comfortaa"/>
                <a:cs typeface="Comfortaa"/>
                <a:sym typeface="Comfortaa"/>
              </a:rPr>
              <a:t>C O R M I E R</a:t>
            </a:r>
            <a:endParaRPr b="1" sz="3000">
              <a:solidFill>
                <a:schemeClr val="lt1"/>
              </a:solidFill>
              <a:latin typeface="Comfortaa"/>
              <a:ea typeface="Comfortaa"/>
              <a:cs typeface="Comfortaa"/>
              <a:sym typeface="Comfortaa"/>
            </a:endParaRPr>
          </a:p>
        </p:txBody>
      </p:sp>
      <p:grpSp>
        <p:nvGrpSpPr>
          <p:cNvPr id="238" name="Google Shape;238;p15"/>
          <p:cNvGrpSpPr/>
          <p:nvPr/>
        </p:nvGrpSpPr>
        <p:grpSpPr>
          <a:xfrm>
            <a:off x="2129850" y="1468800"/>
            <a:ext cx="4890150" cy="475200"/>
            <a:chOff x="2129850" y="1468800"/>
            <a:chExt cx="4890150" cy="475200"/>
          </a:xfrm>
        </p:grpSpPr>
        <p:cxnSp>
          <p:nvCxnSpPr>
            <p:cNvPr id="239" name="Google Shape;239;p15"/>
            <p:cNvCxnSpPr/>
            <p:nvPr/>
          </p:nvCxnSpPr>
          <p:spPr>
            <a:xfrm>
              <a:off x="2149200" y="1468800"/>
              <a:ext cx="4870800" cy="0"/>
            </a:xfrm>
            <a:prstGeom prst="straightConnector1">
              <a:avLst/>
            </a:prstGeom>
            <a:noFill/>
            <a:ln cap="flat" cmpd="sng" w="19050">
              <a:solidFill>
                <a:schemeClr val="lt1"/>
              </a:solidFill>
              <a:prstDash val="solid"/>
              <a:round/>
              <a:headEnd len="med" w="med" type="none"/>
              <a:tailEnd len="med" w="med" type="none"/>
            </a:ln>
          </p:spPr>
        </p:cxnSp>
        <p:cxnSp>
          <p:nvCxnSpPr>
            <p:cNvPr id="240" name="Google Shape;240;p15"/>
            <p:cNvCxnSpPr/>
            <p:nvPr/>
          </p:nvCxnSpPr>
          <p:spPr>
            <a:xfrm>
              <a:off x="2149200" y="1944000"/>
              <a:ext cx="4870800" cy="0"/>
            </a:xfrm>
            <a:prstGeom prst="straightConnector1">
              <a:avLst/>
            </a:prstGeom>
            <a:noFill/>
            <a:ln cap="flat" cmpd="sng" w="19050">
              <a:solidFill>
                <a:schemeClr val="lt1"/>
              </a:solidFill>
              <a:prstDash val="solid"/>
              <a:round/>
              <a:headEnd len="med" w="med" type="none"/>
              <a:tailEnd len="med" w="med" type="none"/>
            </a:ln>
          </p:spPr>
        </p:cxnSp>
        <p:sp>
          <p:nvSpPr>
            <p:cNvPr id="241" name="Google Shape;241;p15"/>
            <p:cNvSpPr txBox="1"/>
            <p:nvPr/>
          </p:nvSpPr>
          <p:spPr>
            <a:xfrm>
              <a:off x="2129850" y="1573200"/>
              <a:ext cx="43584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800">
                  <a:solidFill>
                    <a:schemeClr val="lt1"/>
                  </a:solidFill>
                  <a:latin typeface="Open Sans"/>
                  <a:ea typeface="Open Sans"/>
                  <a:cs typeface="Open Sans"/>
                  <a:sym typeface="Open Sans"/>
                </a:rPr>
                <a:t>University Resume Template</a:t>
              </a:r>
              <a:endParaRPr sz="1800">
                <a:solidFill>
                  <a:schemeClr val="lt1"/>
                </a:solidFill>
                <a:latin typeface="Open Sans"/>
                <a:ea typeface="Open Sans"/>
                <a:cs typeface="Open Sans"/>
                <a:sym typeface="Open Sans"/>
              </a:endParaRPr>
            </a:p>
          </p:txBody>
        </p:sp>
      </p:grpSp>
      <p:pic>
        <p:nvPicPr>
          <p:cNvPr id="242" name="Google Shape;242;p15"/>
          <p:cNvPicPr preferRelativeResize="0"/>
          <p:nvPr/>
        </p:nvPicPr>
        <p:blipFill rotWithShape="1">
          <a:blip r:embed="rId13">
            <a:alphaModFix/>
          </a:blip>
          <a:srcRect b="0" l="28754" r="0" t="16798"/>
          <a:stretch/>
        </p:blipFill>
        <p:spPr>
          <a:xfrm>
            <a:off x="0" y="0"/>
            <a:ext cx="669600" cy="850400"/>
          </a:xfrm>
          <a:prstGeom prst="rect">
            <a:avLst/>
          </a:prstGeom>
          <a:noFill/>
          <a:ln>
            <a:noFill/>
          </a:ln>
        </p:spPr>
      </p:pic>
      <p:grpSp>
        <p:nvGrpSpPr>
          <p:cNvPr id="243" name="Google Shape;243;p15"/>
          <p:cNvGrpSpPr/>
          <p:nvPr/>
        </p:nvGrpSpPr>
        <p:grpSpPr>
          <a:xfrm>
            <a:off x="525000" y="2563800"/>
            <a:ext cx="2223600" cy="1310400"/>
            <a:chOff x="525000" y="2563800"/>
            <a:chExt cx="2223600" cy="1310400"/>
          </a:xfrm>
        </p:grpSpPr>
        <p:sp>
          <p:nvSpPr>
            <p:cNvPr id="244" name="Google Shape;244;p15"/>
            <p:cNvSpPr txBox="1"/>
            <p:nvPr/>
          </p:nvSpPr>
          <p:spPr>
            <a:xfrm>
              <a:off x="525000" y="256380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CONTACT</a:t>
              </a:r>
              <a:endParaRPr b="1">
                <a:solidFill>
                  <a:schemeClr val="dk1"/>
                </a:solidFill>
                <a:latin typeface="Comfortaa"/>
                <a:ea typeface="Comfortaa"/>
                <a:cs typeface="Comfortaa"/>
                <a:sym typeface="Comfortaa"/>
              </a:endParaRPr>
            </a:p>
          </p:txBody>
        </p:sp>
        <p:grpSp>
          <p:nvGrpSpPr>
            <p:cNvPr id="245" name="Google Shape;245;p15"/>
            <p:cNvGrpSpPr/>
            <p:nvPr/>
          </p:nvGrpSpPr>
          <p:grpSpPr>
            <a:xfrm>
              <a:off x="535800" y="2936400"/>
              <a:ext cx="2212800" cy="937800"/>
              <a:chOff x="535800" y="2936400"/>
              <a:chExt cx="2212800" cy="937800"/>
            </a:xfrm>
          </p:grpSpPr>
          <p:sp>
            <p:nvSpPr>
              <p:cNvPr id="246" name="Google Shape;246;p15"/>
              <p:cNvSpPr txBox="1"/>
              <p:nvPr/>
            </p:nvSpPr>
            <p:spPr>
              <a:xfrm>
                <a:off x="535800" y="29364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T:   </a:t>
                </a:r>
                <a:r>
                  <a:rPr lang="ru" sz="1000">
                    <a:solidFill>
                      <a:schemeClr val="dk1"/>
                    </a:solidFill>
                    <a:latin typeface="Comfortaa"/>
                    <a:ea typeface="Comfortaa"/>
                    <a:cs typeface="Comfortaa"/>
                    <a:sym typeface="Comfortaa"/>
                  </a:rPr>
                  <a:t>123-456-7890</a:t>
                </a:r>
                <a:endParaRPr sz="1000">
                  <a:solidFill>
                    <a:schemeClr val="dk1"/>
                  </a:solidFill>
                  <a:latin typeface="Comfortaa"/>
                  <a:ea typeface="Comfortaa"/>
                  <a:cs typeface="Comfortaa"/>
                  <a:sym typeface="Comfortaa"/>
                </a:endParaRPr>
              </a:p>
            </p:txBody>
          </p:sp>
          <p:sp>
            <p:nvSpPr>
              <p:cNvPr id="247" name="Google Shape;247;p15"/>
              <p:cNvSpPr txBox="1"/>
              <p:nvPr/>
            </p:nvSpPr>
            <p:spPr>
              <a:xfrm>
                <a:off x="535800" y="31452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M:  mymail@mail.com</a:t>
                </a:r>
                <a:endParaRPr sz="1000">
                  <a:solidFill>
                    <a:schemeClr val="dk1"/>
                  </a:solidFill>
                  <a:latin typeface="Comfortaa"/>
                  <a:ea typeface="Comfortaa"/>
                  <a:cs typeface="Comfortaa"/>
                  <a:sym typeface="Comfortaa"/>
                </a:endParaRPr>
              </a:p>
            </p:txBody>
          </p:sp>
          <p:sp>
            <p:nvSpPr>
              <p:cNvPr id="248" name="Google Shape;248;p15"/>
              <p:cNvSpPr txBox="1"/>
              <p:nvPr/>
            </p:nvSpPr>
            <p:spPr>
              <a:xfrm>
                <a:off x="535800" y="33576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in:   linkedin.com/in/username</a:t>
                </a:r>
                <a:endParaRPr sz="1000">
                  <a:solidFill>
                    <a:schemeClr val="dk1"/>
                  </a:solidFill>
                  <a:latin typeface="Comfortaa"/>
                  <a:ea typeface="Comfortaa"/>
                  <a:cs typeface="Comfortaa"/>
                  <a:sym typeface="Comfortaa"/>
                </a:endParaRPr>
              </a:p>
            </p:txBody>
          </p:sp>
          <p:sp>
            <p:nvSpPr>
              <p:cNvPr id="249" name="Google Shape;249;p15"/>
              <p:cNvSpPr txBox="1"/>
              <p:nvPr/>
            </p:nvSpPr>
            <p:spPr>
              <a:xfrm>
                <a:off x="535800" y="3566400"/>
                <a:ext cx="22128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A:  </a:t>
                </a:r>
                <a:r>
                  <a:rPr lang="ru" sz="1000">
                    <a:solidFill>
                      <a:schemeClr val="dk1"/>
                    </a:solidFill>
                    <a:latin typeface="Comfortaa"/>
                    <a:ea typeface="Comfortaa"/>
                    <a:cs typeface="Comfortaa"/>
                    <a:sym typeface="Comfortaa"/>
                  </a:rPr>
                  <a:t>94 Lysanne Mountains,</a:t>
                </a:r>
                <a:endParaRPr sz="1000">
                  <a:solidFill>
                    <a:schemeClr val="dk1"/>
                  </a:solidFill>
                  <a:latin typeface="Comfortaa"/>
                  <a:ea typeface="Comfortaa"/>
                  <a:cs typeface="Comfortaa"/>
                  <a:sym typeface="Comfortaa"/>
                </a:endParaRPr>
              </a:p>
              <a:p>
                <a:pPr indent="0" lvl="0" marL="0" rtl="0" algn="l">
                  <a:spcBef>
                    <a:spcPts val="0"/>
                  </a:spcBef>
                  <a:spcAft>
                    <a:spcPts val="0"/>
                  </a:spcAft>
                  <a:buNone/>
                </a:pPr>
                <a:r>
                  <a:rPr lang="ru" sz="1000">
                    <a:solidFill>
                      <a:schemeClr val="dk1"/>
                    </a:solidFill>
                    <a:latin typeface="Comfortaa"/>
                    <a:ea typeface="Comfortaa"/>
                    <a:cs typeface="Comfortaa"/>
                    <a:sym typeface="Comfortaa"/>
                  </a:rPr>
                  <a:t>     Rorychester, California 537 </a:t>
                </a:r>
                <a:endParaRPr sz="1000">
                  <a:solidFill>
                    <a:schemeClr val="dk1"/>
                  </a:solidFill>
                  <a:latin typeface="Comfortaa"/>
                  <a:ea typeface="Comfortaa"/>
                  <a:cs typeface="Comfortaa"/>
                  <a:sym typeface="Comfortaa"/>
                </a:endParaRPr>
              </a:p>
            </p:txBody>
          </p:sp>
        </p:grpSp>
      </p:grpSp>
      <p:cxnSp>
        <p:nvCxnSpPr>
          <p:cNvPr id="250" name="Google Shape;250;p15"/>
          <p:cNvCxnSpPr/>
          <p:nvPr/>
        </p:nvCxnSpPr>
        <p:spPr>
          <a:xfrm>
            <a:off x="540000" y="4109400"/>
            <a:ext cx="1047600" cy="0"/>
          </a:xfrm>
          <a:prstGeom prst="straightConnector1">
            <a:avLst/>
          </a:prstGeom>
          <a:noFill/>
          <a:ln cap="flat" cmpd="sng" w="19050">
            <a:solidFill>
              <a:srgbClr val="1D1D1B"/>
            </a:solidFill>
            <a:prstDash val="solid"/>
            <a:round/>
            <a:headEnd len="med" w="med" type="none"/>
            <a:tailEnd len="med" w="med" type="none"/>
          </a:ln>
        </p:spPr>
      </p:cxnSp>
      <p:cxnSp>
        <p:nvCxnSpPr>
          <p:cNvPr id="251" name="Google Shape;251;p15"/>
          <p:cNvCxnSpPr/>
          <p:nvPr/>
        </p:nvCxnSpPr>
        <p:spPr>
          <a:xfrm>
            <a:off x="2883600" y="2586600"/>
            <a:ext cx="0" cy="7678800"/>
          </a:xfrm>
          <a:prstGeom prst="straightConnector1">
            <a:avLst/>
          </a:prstGeom>
          <a:noFill/>
          <a:ln cap="flat" cmpd="sng" w="19050">
            <a:solidFill>
              <a:srgbClr val="1D1D1B"/>
            </a:solidFill>
            <a:prstDash val="solid"/>
            <a:round/>
            <a:headEnd len="med" w="med" type="none"/>
            <a:tailEnd len="med" w="med" type="none"/>
          </a:ln>
        </p:spPr>
      </p:cxnSp>
      <p:cxnSp>
        <p:nvCxnSpPr>
          <p:cNvPr id="252" name="Google Shape;252;p15"/>
          <p:cNvCxnSpPr/>
          <p:nvPr/>
        </p:nvCxnSpPr>
        <p:spPr>
          <a:xfrm>
            <a:off x="540000" y="5508000"/>
            <a:ext cx="1047600" cy="0"/>
          </a:xfrm>
          <a:prstGeom prst="straightConnector1">
            <a:avLst/>
          </a:prstGeom>
          <a:noFill/>
          <a:ln cap="flat" cmpd="sng" w="19050">
            <a:solidFill>
              <a:srgbClr val="1D1D1B"/>
            </a:solidFill>
            <a:prstDash val="solid"/>
            <a:round/>
            <a:headEnd len="med" w="med" type="none"/>
            <a:tailEnd len="med" w="med" type="none"/>
          </a:ln>
        </p:spPr>
      </p:cxnSp>
      <p:cxnSp>
        <p:nvCxnSpPr>
          <p:cNvPr id="253" name="Google Shape;253;p15"/>
          <p:cNvCxnSpPr/>
          <p:nvPr/>
        </p:nvCxnSpPr>
        <p:spPr>
          <a:xfrm>
            <a:off x="540000" y="7257600"/>
            <a:ext cx="1047600" cy="0"/>
          </a:xfrm>
          <a:prstGeom prst="straightConnector1">
            <a:avLst/>
          </a:prstGeom>
          <a:noFill/>
          <a:ln cap="flat" cmpd="sng" w="19050">
            <a:solidFill>
              <a:srgbClr val="1D1D1B"/>
            </a:solidFill>
            <a:prstDash val="solid"/>
            <a:round/>
            <a:headEnd len="med" w="med" type="none"/>
            <a:tailEnd len="med" w="med" type="none"/>
          </a:ln>
        </p:spPr>
      </p:cxnSp>
      <p:grpSp>
        <p:nvGrpSpPr>
          <p:cNvPr id="254" name="Google Shape;254;p15"/>
          <p:cNvGrpSpPr/>
          <p:nvPr/>
        </p:nvGrpSpPr>
        <p:grpSpPr>
          <a:xfrm>
            <a:off x="525000" y="4299750"/>
            <a:ext cx="2223600" cy="955125"/>
            <a:chOff x="525000" y="4299750"/>
            <a:chExt cx="2223600" cy="955125"/>
          </a:xfrm>
        </p:grpSpPr>
        <p:sp>
          <p:nvSpPr>
            <p:cNvPr id="255" name="Google Shape;255;p15"/>
            <p:cNvSpPr txBox="1"/>
            <p:nvPr/>
          </p:nvSpPr>
          <p:spPr>
            <a:xfrm>
              <a:off x="525000" y="429975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EDUCATION</a:t>
              </a:r>
              <a:endParaRPr b="1">
                <a:solidFill>
                  <a:schemeClr val="dk1"/>
                </a:solidFill>
                <a:latin typeface="Comfortaa"/>
                <a:ea typeface="Comfortaa"/>
                <a:cs typeface="Comfortaa"/>
                <a:sym typeface="Comfortaa"/>
              </a:endParaRPr>
            </a:p>
          </p:txBody>
        </p:sp>
        <p:grpSp>
          <p:nvGrpSpPr>
            <p:cNvPr id="256" name="Google Shape;256;p15"/>
            <p:cNvGrpSpPr/>
            <p:nvPr/>
          </p:nvGrpSpPr>
          <p:grpSpPr>
            <a:xfrm>
              <a:off x="535800" y="4672350"/>
              <a:ext cx="2212800" cy="582525"/>
              <a:chOff x="535800" y="4672350"/>
              <a:chExt cx="2212800" cy="582525"/>
            </a:xfrm>
          </p:grpSpPr>
          <p:sp>
            <p:nvSpPr>
              <p:cNvPr id="257" name="Google Shape;257;p15"/>
              <p:cNvSpPr txBox="1"/>
              <p:nvPr/>
            </p:nvSpPr>
            <p:spPr>
              <a:xfrm>
                <a:off x="535800" y="467235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RORYCHESTER HIGH SCHOOL</a:t>
                </a:r>
                <a:endParaRPr b="1" sz="1000">
                  <a:solidFill>
                    <a:schemeClr val="dk1"/>
                  </a:solidFill>
                  <a:latin typeface="Comfortaa"/>
                  <a:ea typeface="Comfortaa"/>
                  <a:cs typeface="Comfortaa"/>
                  <a:sym typeface="Comfortaa"/>
                </a:endParaRPr>
              </a:p>
            </p:txBody>
          </p:sp>
          <p:sp>
            <p:nvSpPr>
              <p:cNvPr id="258" name="Google Shape;258;p15"/>
              <p:cNvSpPr txBox="1"/>
              <p:nvPr/>
            </p:nvSpPr>
            <p:spPr>
              <a:xfrm>
                <a:off x="535800" y="488666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Rorychester, NC</a:t>
                </a:r>
                <a:endParaRPr b="1" sz="1000">
                  <a:solidFill>
                    <a:schemeClr val="dk1"/>
                  </a:solidFill>
                  <a:latin typeface="Comfortaa"/>
                  <a:ea typeface="Comfortaa"/>
                  <a:cs typeface="Comfortaa"/>
                  <a:sym typeface="Comfortaa"/>
                </a:endParaRPr>
              </a:p>
            </p:txBody>
          </p:sp>
          <p:sp>
            <p:nvSpPr>
              <p:cNvPr id="259" name="Google Shape;259;p15"/>
              <p:cNvSpPr txBox="1"/>
              <p:nvPr/>
            </p:nvSpPr>
            <p:spPr>
              <a:xfrm>
                <a:off x="535800" y="5100975"/>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2020 - 2022 | GPA: 3.85</a:t>
                </a:r>
                <a:endParaRPr b="1" sz="1000">
                  <a:solidFill>
                    <a:schemeClr val="dk1"/>
                  </a:solidFill>
                  <a:latin typeface="Comfortaa"/>
                  <a:ea typeface="Comfortaa"/>
                  <a:cs typeface="Comfortaa"/>
                  <a:sym typeface="Comfortaa"/>
                </a:endParaRPr>
              </a:p>
            </p:txBody>
          </p:sp>
        </p:grpSp>
      </p:grpSp>
      <p:grpSp>
        <p:nvGrpSpPr>
          <p:cNvPr id="260" name="Google Shape;260;p15"/>
          <p:cNvGrpSpPr/>
          <p:nvPr/>
        </p:nvGrpSpPr>
        <p:grpSpPr>
          <a:xfrm>
            <a:off x="525000" y="5762475"/>
            <a:ext cx="2223600" cy="1234425"/>
            <a:chOff x="525000" y="4299750"/>
            <a:chExt cx="2223600" cy="1234425"/>
          </a:xfrm>
        </p:grpSpPr>
        <p:sp>
          <p:nvSpPr>
            <p:cNvPr id="261" name="Google Shape;261;p15"/>
            <p:cNvSpPr txBox="1"/>
            <p:nvPr/>
          </p:nvSpPr>
          <p:spPr>
            <a:xfrm>
              <a:off x="525000" y="429975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AWARDS &amp; HONORS</a:t>
              </a:r>
              <a:endParaRPr b="1">
                <a:solidFill>
                  <a:schemeClr val="dk1"/>
                </a:solidFill>
                <a:latin typeface="Comfortaa"/>
                <a:ea typeface="Comfortaa"/>
                <a:cs typeface="Comfortaa"/>
                <a:sym typeface="Comfortaa"/>
              </a:endParaRPr>
            </a:p>
          </p:txBody>
        </p:sp>
        <p:grpSp>
          <p:nvGrpSpPr>
            <p:cNvPr id="262" name="Google Shape;262;p15"/>
            <p:cNvGrpSpPr/>
            <p:nvPr/>
          </p:nvGrpSpPr>
          <p:grpSpPr>
            <a:xfrm>
              <a:off x="535800" y="4672350"/>
              <a:ext cx="2212800" cy="861825"/>
              <a:chOff x="535800" y="4672350"/>
              <a:chExt cx="2212800" cy="861825"/>
            </a:xfrm>
          </p:grpSpPr>
          <p:sp>
            <p:nvSpPr>
              <p:cNvPr id="263" name="Google Shape;263;p15"/>
              <p:cNvSpPr txBox="1"/>
              <p:nvPr/>
            </p:nvSpPr>
            <p:spPr>
              <a:xfrm>
                <a:off x="535800" y="467235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chemeClr val="dk1"/>
                    </a:solidFill>
                    <a:latin typeface="Comfortaa"/>
                    <a:ea typeface="Comfortaa"/>
                    <a:cs typeface="Comfortaa"/>
                    <a:sym typeface="Comfortaa"/>
                  </a:rPr>
                  <a:t>05/2022</a:t>
                </a:r>
                <a:endParaRPr sz="1000">
                  <a:solidFill>
                    <a:schemeClr val="dk1"/>
                  </a:solidFill>
                  <a:latin typeface="Comfortaa"/>
                  <a:ea typeface="Comfortaa"/>
                  <a:cs typeface="Comfortaa"/>
                  <a:sym typeface="Comfortaa"/>
                </a:endParaRPr>
              </a:p>
            </p:txBody>
          </p:sp>
          <p:sp>
            <p:nvSpPr>
              <p:cNvPr id="264" name="Google Shape;264;p15"/>
              <p:cNvSpPr txBox="1"/>
              <p:nvPr/>
            </p:nvSpPr>
            <p:spPr>
              <a:xfrm>
                <a:off x="535800" y="4865063"/>
                <a:ext cx="22128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THE DEAN’S AWARD</a:t>
                </a:r>
                <a:endParaRPr b="1" sz="1000">
                  <a:solidFill>
                    <a:schemeClr val="dk1"/>
                  </a:solidFill>
                  <a:latin typeface="Comfortaa"/>
                  <a:ea typeface="Comfortaa"/>
                  <a:cs typeface="Comfortaa"/>
                  <a:sym typeface="Comfortaa"/>
                </a:endParaRPr>
              </a:p>
              <a:p>
                <a:pPr indent="0" lvl="0" marL="0" rtl="0" algn="l">
                  <a:spcBef>
                    <a:spcPts val="0"/>
                  </a:spcBef>
                  <a:spcAft>
                    <a:spcPts val="0"/>
                  </a:spcAft>
                  <a:buNone/>
                </a:pPr>
                <a:r>
                  <a:rPr b="1" lang="ru" sz="1000">
                    <a:solidFill>
                      <a:schemeClr val="dk1"/>
                    </a:solidFill>
                    <a:latin typeface="Comfortaa"/>
                    <a:ea typeface="Comfortaa"/>
                    <a:cs typeface="Comfortaa"/>
                    <a:sym typeface="Comfortaa"/>
                  </a:rPr>
                  <a:t>TUFTS UNIVERSITY</a:t>
                </a:r>
                <a:endParaRPr b="1" sz="1000">
                  <a:solidFill>
                    <a:schemeClr val="dk1"/>
                  </a:solidFill>
                  <a:latin typeface="Comfortaa"/>
                  <a:ea typeface="Comfortaa"/>
                  <a:cs typeface="Comfortaa"/>
                  <a:sym typeface="Comfortaa"/>
                </a:endParaRPr>
              </a:p>
            </p:txBody>
          </p:sp>
          <p:sp>
            <p:nvSpPr>
              <p:cNvPr id="265" name="Google Shape;265;p15"/>
              <p:cNvSpPr txBox="1"/>
              <p:nvPr/>
            </p:nvSpPr>
            <p:spPr>
              <a:xfrm>
                <a:off x="535800" y="5226375"/>
                <a:ext cx="2212800" cy="307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Nam blandit congue augue, </a:t>
                </a:r>
                <a:endParaRPr b="1" sz="1000">
                  <a:solidFill>
                    <a:srgbClr val="575756"/>
                  </a:solidFill>
                  <a:latin typeface="Comfortaa"/>
                  <a:ea typeface="Comfortaa"/>
                  <a:cs typeface="Comfortaa"/>
                  <a:sym typeface="Comfortaa"/>
                </a:endParaRPr>
              </a:p>
              <a:p>
                <a:pPr indent="0" lvl="0" marL="0" rtl="0" algn="l">
                  <a:spcBef>
                    <a:spcPts val="0"/>
                  </a:spcBef>
                  <a:spcAft>
                    <a:spcPts val="0"/>
                  </a:spcAft>
                  <a:buNone/>
                </a:pPr>
                <a:r>
                  <a:rPr b="1" lang="ru" sz="1000">
                    <a:solidFill>
                      <a:srgbClr val="575756"/>
                    </a:solidFill>
                    <a:latin typeface="Comfortaa"/>
                    <a:ea typeface="Comfortaa"/>
                    <a:cs typeface="Comfortaa"/>
                    <a:sym typeface="Comfortaa"/>
                  </a:rPr>
                  <a:t>nec maximus odio vulputate in.</a:t>
                </a:r>
                <a:endParaRPr b="1" sz="1000">
                  <a:solidFill>
                    <a:srgbClr val="575756"/>
                  </a:solidFill>
                  <a:latin typeface="Comfortaa"/>
                  <a:ea typeface="Comfortaa"/>
                  <a:cs typeface="Comfortaa"/>
                  <a:sym typeface="Comfortaa"/>
                </a:endParaRPr>
              </a:p>
            </p:txBody>
          </p:sp>
        </p:grpSp>
      </p:grpSp>
      <p:grpSp>
        <p:nvGrpSpPr>
          <p:cNvPr id="266" name="Google Shape;266;p15"/>
          <p:cNvGrpSpPr/>
          <p:nvPr/>
        </p:nvGrpSpPr>
        <p:grpSpPr>
          <a:xfrm>
            <a:off x="525000" y="7518300"/>
            <a:ext cx="2223600" cy="1266288"/>
            <a:chOff x="525000" y="7518300"/>
            <a:chExt cx="2223600" cy="1266288"/>
          </a:xfrm>
        </p:grpSpPr>
        <p:sp>
          <p:nvSpPr>
            <p:cNvPr id="267" name="Google Shape;267;p15"/>
            <p:cNvSpPr txBox="1"/>
            <p:nvPr/>
          </p:nvSpPr>
          <p:spPr>
            <a:xfrm>
              <a:off x="525000" y="751830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SKILLS</a:t>
              </a:r>
              <a:endParaRPr b="1">
                <a:solidFill>
                  <a:schemeClr val="dk1"/>
                </a:solidFill>
                <a:latin typeface="Comfortaa"/>
                <a:ea typeface="Comfortaa"/>
                <a:cs typeface="Comfortaa"/>
                <a:sym typeface="Comfortaa"/>
              </a:endParaRPr>
            </a:p>
          </p:txBody>
        </p:sp>
        <p:sp>
          <p:nvSpPr>
            <p:cNvPr id="268" name="Google Shape;268;p15"/>
            <p:cNvSpPr txBox="1"/>
            <p:nvPr/>
          </p:nvSpPr>
          <p:spPr>
            <a:xfrm>
              <a:off x="535800" y="78801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PROFESSIONAL</a:t>
              </a:r>
              <a:endParaRPr b="1" sz="1000">
                <a:solidFill>
                  <a:schemeClr val="dk1"/>
                </a:solidFill>
                <a:latin typeface="Comfortaa"/>
                <a:ea typeface="Comfortaa"/>
                <a:cs typeface="Comfortaa"/>
                <a:sym typeface="Comfortaa"/>
              </a:endParaRPr>
            </a:p>
          </p:txBody>
        </p:sp>
        <p:grpSp>
          <p:nvGrpSpPr>
            <p:cNvPr id="269" name="Google Shape;269;p15"/>
            <p:cNvGrpSpPr/>
            <p:nvPr/>
          </p:nvGrpSpPr>
          <p:grpSpPr>
            <a:xfrm>
              <a:off x="535800" y="8094413"/>
              <a:ext cx="2212800" cy="690175"/>
              <a:chOff x="535800" y="8094413"/>
              <a:chExt cx="2212800" cy="690175"/>
            </a:xfrm>
          </p:grpSpPr>
          <p:sp>
            <p:nvSpPr>
              <p:cNvPr id="270" name="Google Shape;270;p15"/>
              <p:cNvSpPr txBox="1"/>
              <p:nvPr/>
            </p:nvSpPr>
            <p:spPr>
              <a:xfrm>
                <a:off x="535800" y="809441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Teamwork</a:t>
                </a:r>
                <a:endParaRPr b="1" sz="1000">
                  <a:solidFill>
                    <a:srgbClr val="575756"/>
                  </a:solidFill>
                  <a:latin typeface="Comfortaa"/>
                  <a:ea typeface="Comfortaa"/>
                  <a:cs typeface="Comfortaa"/>
                  <a:sym typeface="Comfortaa"/>
                </a:endParaRPr>
              </a:p>
            </p:txBody>
          </p:sp>
          <p:sp>
            <p:nvSpPr>
              <p:cNvPr id="271" name="Google Shape;271;p15"/>
              <p:cNvSpPr txBox="1"/>
              <p:nvPr/>
            </p:nvSpPr>
            <p:spPr>
              <a:xfrm>
                <a:off x="535800" y="8273171"/>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Flexibility</a:t>
                </a:r>
                <a:endParaRPr b="1" sz="1000">
                  <a:solidFill>
                    <a:srgbClr val="575756"/>
                  </a:solidFill>
                  <a:latin typeface="Comfortaa"/>
                  <a:ea typeface="Comfortaa"/>
                  <a:cs typeface="Comfortaa"/>
                  <a:sym typeface="Comfortaa"/>
                </a:endParaRPr>
              </a:p>
            </p:txBody>
          </p:sp>
          <p:sp>
            <p:nvSpPr>
              <p:cNvPr id="272" name="Google Shape;272;p15"/>
              <p:cNvSpPr txBox="1"/>
              <p:nvPr/>
            </p:nvSpPr>
            <p:spPr>
              <a:xfrm>
                <a:off x="535800" y="8451929"/>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Problem-solving	</a:t>
                </a:r>
                <a:endParaRPr b="1" sz="1000">
                  <a:solidFill>
                    <a:srgbClr val="575756"/>
                  </a:solidFill>
                  <a:latin typeface="Comfortaa"/>
                  <a:ea typeface="Comfortaa"/>
                  <a:cs typeface="Comfortaa"/>
                  <a:sym typeface="Comfortaa"/>
                </a:endParaRPr>
              </a:p>
            </p:txBody>
          </p:sp>
          <p:sp>
            <p:nvSpPr>
              <p:cNvPr id="273" name="Google Shape;273;p15"/>
              <p:cNvSpPr txBox="1"/>
              <p:nvPr/>
            </p:nvSpPr>
            <p:spPr>
              <a:xfrm>
                <a:off x="535800" y="8630688"/>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Critical thinking</a:t>
                </a:r>
                <a:endParaRPr b="1" sz="1000">
                  <a:solidFill>
                    <a:srgbClr val="575756"/>
                  </a:solidFill>
                  <a:latin typeface="Comfortaa"/>
                  <a:ea typeface="Comfortaa"/>
                  <a:cs typeface="Comfortaa"/>
                  <a:sym typeface="Comfortaa"/>
                </a:endParaRPr>
              </a:p>
            </p:txBody>
          </p:sp>
        </p:grpSp>
      </p:grpSp>
      <p:grpSp>
        <p:nvGrpSpPr>
          <p:cNvPr id="274" name="Google Shape;274;p15"/>
          <p:cNvGrpSpPr/>
          <p:nvPr/>
        </p:nvGrpSpPr>
        <p:grpSpPr>
          <a:xfrm>
            <a:off x="535800" y="8955900"/>
            <a:ext cx="2212800" cy="725729"/>
            <a:chOff x="535800" y="7880100"/>
            <a:chExt cx="2212800" cy="725729"/>
          </a:xfrm>
        </p:grpSpPr>
        <p:sp>
          <p:nvSpPr>
            <p:cNvPr id="275" name="Google Shape;275;p15"/>
            <p:cNvSpPr txBox="1"/>
            <p:nvPr/>
          </p:nvSpPr>
          <p:spPr>
            <a:xfrm>
              <a:off x="535800" y="7880100"/>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chemeClr val="dk1"/>
                  </a:solidFill>
                  <a:latin typeface="Comfortaa"/>
                  <a:ea typeface="Comfortaa"/>
                  <a:cs typeface="Comfortaa"/>
                  <a:sym typeface="Comfortaa"/>
                </a:rPr>
                <a:t>TECHNICAL</a:t>
              </a:r>
              <a:endParaRPr b="1" sz="1000">
                <a:solidFill>
                  <a:schemeClr val="dk1"/>
                </a:solidFill>
                <a:latin typeface="Comfortaa"/>
                <a:ea typeface="Comfortaa"/>
                <a:cs typeface="Comfortaa"/>
                <a:sym typeface="Comfortaa"/>
              </a:endParaRPr>
            </a:p>
          </p:txBody>
        </p:sp>
        <p:grpSp>
          <p:nvGrpSpPr>
            <p:cNvPr id="276" name="Google Shape;276;p15"/>
            <p:cNvGrpSpPr/>
            <p:nvPr/>
          </p:nvGrpSpPr>
          <p:grpSpPr>
            <a:xfrm>
              <a:off x="535800" y="8094413"/>
              <a:ext cx="2212800" cy="511417"/>
              <a:chOff x="535800" y="8094413"/>
              <a:chExt cx="2212800" cy="511417"/>
            </a:xfrm>
          </p:grpSpPr>
          <p:sp>
            <p:nvSpPr>
              <p:cNvPr id="277" name="Google Shape;277;p15"/>
              <p:cNvSpPr txBox="1"/>
              <p:nvPr/>
            </p:nvSpPr>
            <p:spPr>
              <a:xfrm>
                <a:off x="535800" y="8094413"/>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Robotics</a:t>
                </a:r>
                <a:endParaRPr b="1" sz="1000">
                  <a:solidFill>
                    <a:srgbClr val="575756"/>
                  </a:solidFill>
                  <a:latin typeface="Comfortaa"/>
                  <a:ea typeface="Comfortaa"/>
                  <a:cs typeface="Comfortaa"/>
                  <a:sym typeface="Comfortaa"/>
                </a:endParaRPr>
              </a:p>
            </p:txBody>
          </p:sp>
          <p:sp>
            <p:nvSpPr>
              <p:cNvPr id="278" name="Google Shape;278;p15"/>
              <p:cNvSpPr txBox="1"/>
              <p:nvPr/>
            </p:nvSpPr>
            <p:spPr>
              <a:xfrm>
                <a:off x="535800" y="8273171"/>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Adobe Photoshop</a:t>
                </a:r>
                <a:endParaRPr b="1" sz="1000">
                  <a:solidFill>
                    <a:srgbClr val="575756"/>
                  </a:solidFill>
                  <a:latin typeface="Comfortaa"/>
                  <a:ea typeface="Comfortaa"/>
                  <a:cs typeface="Comfortaa"/>
                  <a:sym typeface="Comfortaa"/>
                </a:endParaRPr>
              </a:p>
            </p:txBody>
          </p:sp>
          <p:sp>
            <p:nvSpPr>
              <p:cNvPr id="279" name="Google Shape;279;p15"/>
              <p:cNvSpPr txBox="1"/>
              <p:nvPr/>
            </p:nvSpPr>
            <p:spPr>
              <a:xfrm>
                <a:off x="535800" y="8451929"/>
                <a:ext cx="22128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575756"/>
                    </a:solidFill>
                    <a:latin typeface="Comfortaa"/>
                    <a:ea typeface="Comfortaa"/>
                    <a:cs typeface="Comfortaa"/>
                    <a:sym typeface="Comfortaa"/>
                  </a:rPr>
                  <a:t>Computer Software</a:t>
                </a:r>
                <a:endParaRPr b="1" sz="1000">
                  <a:solidFill>
                    <a:srgbClr val="575756"/>
                  </a:solidFill>
                  <a:latin typeface="Comfortaa"/>
                  <a:ea typeface="Comfortaa"/>
                  <a:cs typeface="Comfortaa"/>
                  <a:sym typeface="Comfortaa"/>
                </a:endParaRPr>
              </a:p>
            </p:txBody>
          </p:sp>
        </p:grpSp>
      </p:grpSp>
      <p:sp>
        <p:nvSpPr>
          <p:cNvPr id="280" name="Google Shape;280;p15"/>
          <p:cNvSpPr txBox="1"/>
          <p:nvPr/>
        </p:nvSpPr>
        <p:spPr>
          <a:xfrm>
            <a:off x="3043800" y="2563800"/>
            <a:ext cx="2212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chemeClr val="dk1"/>
                </a:solidFill>
                <a:latin typeface="Comfortaa"/>
                <a:ea typeface="Comfortaa"/>
                <a:cs typeface="Comfortaa"/>
                <a:sym typeface="Comfortaa"/>
              </a:rPr>
              <a:t>REFERENCES</a:t>
            </a:r>
            <a:endParaRPr b="1">
              <a:solidFill>
                <a:schemeClr val="dk1"/>
              </a:solidFill>
              <a:latin typeface="Comfortaa"/>
              <a:ea typeface="Comfortaa"/>
              <a:cs typeface="Comfortaa"/>
              <a:sym typeface="Comfortaa"/>
            </a:endParaRPr>
          </a:p>
        </p:txBody>
      </p:sp>
      <p:grpSp>
        <p:nvGrpSpPr>
          <p:cNvPr id="281" name="Google Shape;281;p15"/>
          <p:cNvGrpSpPr/>
          <p:nvPr/>
        </p:nvGrpSpPr>
        <p:grpSpPr>
          <a:xfrm>
            <a:off x="3054600" y="2909400"/>
            <a:ext cx="2496600" cy="1329300"/>
            <a:chOff x="3054600" y="2909400"/>
            <a:chExt cx="2496600" cy="1329300"/>
          </a:xfrm>
        </p:grpSpPr>
        <p:sp>
          <p:nvSpPr>
            <p:cNvPr id="282" name="Google Shape;282;p15"/>
            <p:cNvSpPr txBox="1"/>
            <p:nvPr/>
          </p:nvSpPr>
          <p:spPr>
            <a:xfrm>
              <a:off x="3054600" y="2909400"/>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chemeClr val="dk1"/>
                  </a:solidFill>
                  <a:latin typeface="Comfortaa"/>
                  <a:ea typeface="Comfortaa"/>
                  <a:cs typeface="Comfortaa"/>
                  <a:sym typeface="Comfortaa"/>
                </a:rPr>
                <a:t>RASHEED WUCKERT</a:t>
              </a:r>
              <a:endParaRPr b="1" sz="1200">
                <a:solidFill>
                  <a:schemeClr val="dk1"/>
                </a:solidFill>
                <a:latin typeface="Comfortaa"/>
                <a:ea typeface="Comfortaa"/>
                <a:cs typeface="Comfortaa"/>
                <a:sym typeface="Comfortaa"/>
              </a:endParaRPr>
            </a:p>
          </p:txBody>
        </p:sp>
        <p:sp>
          <p:nvSpPr>
            <p:cNvPr id="283" name="Google Shape;283;p15"/>
            <p:cNvSpPr txBox="1"/>
            <p:nvPr/>
          </p:nvSpPr>
          <p:spPr>
            <a:xfrm>
              <a:off x="3054600" y="3134400"/>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Able Seamen</a:t>
              </a:r>
              <a:endParaRPr b="1" sz="1200">
                <a:solidFill>
                  <a:srgbClr val="575756"/>
                </a:solidFill>
                <a:latin typeface="Comfortaa"/>
                <a:ea typeface="Comfortaa"/>
                <a:cs typeface="Comfortaa"/>
                <a:sym typeface="Comfortaa"/>
              </a:endParaRPr>
            </a:p>
          </p:txBody>
        </p:sp>
        <p:sp>
          <p:nvSpPr>
            <p:cNvPr id="284" name="Google Shape;284;p15"/>
            <p:cNvSpPr txBox="1"/>
            <p:nvPr/>
          </p:nvSpPr>
          <p:spPr>
            <a:xfrm>
              <a:off x="3054600" y="3364275"/>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Schinner PLC</a:t>
              </a:r>
              <a:endParaRPr sz="1200">
                <a:solidFill>
                  <a:srgbClr val="575756"/>
                </a:solidFill>
                <a:latin typeface="Comfortaa"/>
                <a:ea typeface="Comfortaa"/>
                <a:cs typeface="Comfortaa"/>
                <a:sym typeface="Comfortaa"/>
              </a:endParaRPr>
            </a:p>
          </p:txBody>
        </p:sp>
        <p:sp>
          <p:nvSpPr>
            <p:cNvPr id="285" name="Google Shape;285;p15"/>
            <p:cNvSpPr txBox="1"/>
            <p:nvPr/>
          </p:nvSpPr>
          <p:spPr>
            <a:xfrm>
              <a:off x="3054600" y="3594150"/>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52219 Tomas Walk Apt. 877</a:t>
              </a:r>
              <a:endParaRPr sz="1200">
                <a:solidFill>
                  <a:srgbClr val="575756"/>
                </a:solidFill>
                <a:latin typeface="Comfortaa"/>
                <a:ea typeface="Comfortaa"/>
                <a:cs typeface="Comfortaa"/>
                <a:sym typeface="Comfortaa"/>
              </a:endParaRPr>
            </a:p>
          </p:txBody>
        </p:sp>
        <p:sp>
          <p:nvSpPr>
            <p:cNvPr id="286" name="Google Shape;286;p15"/>
            <p:cNvSpPr txBox="1"/>
            <p:nvPr/>
          </p:nvSpPr>
          <p:spPr>
            <a:xfrm>
              <a:off x="3054600" y="3824025"/>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T: 1-234-5678-901</a:t>
              </a:r>
              <a:endParaRPr sz="1200">
                <a:solidFill>
                  <a:srgbClr val="575756"/>
                </a:solidFill>
                <a:latin typeface="Comfortaa"/>
                <a:ea typeface="Comfortaa"/>
                <a:cs typeface="Comfortaa"/>
                <a:sym typeface="Comfortaa"/>
              </a:endParaRPr>
            </a:p>
          </p:txBody>
        </p:sp>
        <p:sp>
          <p:nvSpPr>
            <p:cNvPr id="287" name="Google Shape;287;p15"/>
            <p:cNvSpPr txBox="1"/>
            <p:nvPr/>
          </p:nvSpPr>
          <p:spPr>
            <a:xfrm>
              <a:off x="3054600" y="4053900"/>
              <a:ext cx="2496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E: Rasheedwuckert@mail.com</a:t>
              </a:r>
              <a:endParaRPr sz="1200">
                <a:solidFill>
                  <a:srgbClr val="575756"/>
                </a:solidFill>
                <a:latin typeface="Comfortaa"/>
                <a:ea typeface="Comfortaa"/>
                <a:cs typeface="Comfortaa"/>
                <a:sym typeface="Comfortaa"/>
              </a:endParaRPr>
            </a:p>
          </p:txBody>
        </p:sp>
      </p:grpSp>
      <p:grpSp>
        <p:nvGrpSpPr>
          <p:cNvPr id="288" name="Google Shape;288;p15"/>
          <p:cNvGrpSpPr/>
          <p:nvPr/>
        </p:nvGrpSpPr>
        <p:grpSpPr>
          <a:xfrm>
            <a:off x="3043800" y="4432200"/>
            <a:ext cx="2734200" cy="1331025"/>
            <a:chOff x="3043800" y="4432200"/>
            <a:chExt cx="2734200" cy="1331025"/>
          </a:xfrm>
        </p:grpSpPr>
        <p:sp>
          <p:nvSpPr>
            <p:cNvPr id="289" name="Google Shape;289;p15"/>
            <p:cNvSpPr txBox="1"/>
            <p:nvPr/>
          </p:nvSpPr>
          <p:spPr>
            <a:xfrm>
              <a:off x="3043800" y="4432200"/>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chemeClr val="dk1"/>
                  </a:solidFill>
                  <a:latin typeface="Comfortaa"/>
                  <a:ea typeface="Comfortaa"/>
                  <a:cs typeface="Comfortaa"/>
                  <a:sym typeface="Comfortaa"/>
                </a:rPr>
                <a:t>ADRIANNA REINGER</a:t>
              </a:r>
              <a:endParaRPr b="1" sz="1200">
                <a:solidFill>
                  <a:schemeClr val="dk1"/>
                </a:solidFill>
                <a:latin typeface="Comfortaa"/>
                <a:ea typeface="Comfortaa"/>
                <a:cs typeface="Comfortaa"/>
                <a:sym typeface="Comfortaa"/>
              </a:endParaRPr>
            </a:p>
          </p:txBody>
        </p:sp>
        <p:grpSp>
          <p:nvGrpSpPr>
            <p:cNvPr id="290" name="Google Shape;290;p15"/>
            <p:cNvGrpSpPr/>
            <p:nvPr/>
          </p:nvGrpSpPr>
          <p:grpSpPr>
            <a:xfrm>
              <a:off x="3054600" y="4663800"/>
              <a:ext cx="2723400" cy="1099425"/>
              <a:chOff x="3054600" y="2909400"/>
              <a:chExt cx="2723400" cy="1099425"/>
            </a:xfrm>
          </p:grpSpPr>
          <p:sp>
            <p:nvSpPr>
              <p:cNvPr id="291" name="Google Shape;291;p15"/>
              <p:cNvSpPr txBox="1"/>
              <p:nvPr/>
            </p:nvSpPr>
            <p:spPr>
              <a:xfrm>
                <a:off x="3054600" y="2909400"/>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Mapping Technician</a:t>
                </a:r>
                <a:endParaRPr b="1" sz="1200">
                  <a:solidFill>
                    <a:srgbClr val="575756"/>
                  </a:solidFill>
                  <a:latin typeface="Comfortaa"/>
                  <a:ea typeface="Comfortaa"/>
                  <a:cs typeface="Comfortaa"/>
                  <a:sym typeface="Comfortaa"/>
                </a:endParaRPr>
              </a:p>
            </p:txBody>
          </p:sp>
          <p:sp>
            <p:nvSpPr>
              <p:cNvPr id="292" name="Google Shape;292;p15"/>
              <p:cNvSpPr txBox="1"/>
              <p:nvPr/>
            </p:nvSpPr>
            <p:spPr>
              <a:xfrm>
                <a:off x="3054600" y="3134400"/>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Kohler-Haag</a:t>
                </a:r>
                <a:endParaRPr b="1" sz="1200">
                  <a:solidFill>
                    <a:srgbClr val="575756"/>
                  </a:solidFill>
                  <a:latin typeface="Comfortaa"/>
                  <a:ea typeface="Comfortaa"/>
                  <a:cs typeface="Comfortaa"/>
                  <a:sym typeface="Comfortaa"/>
                </a:endParaRPr>
              </a:p>
            </p:txBody>
          </p:sp>
          <p:sp>
            <p:nvSpPr>
              <p:cNvPr id="293" name="Google Shape;293;p15"/>
              <p:cNvSpPr txBox="1"/>
              <p:nvPr/>
            </p:nvSpPr>
            <p:spPr>
              <a:xfrm>
                <a:off x="3054600" y="3364275"/>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2166 Kacie Mission Apt. 468</a:t>
                </a:r>
                <a:endParaRPr sz="1200">
                  <a:solidFill>
                    <a:srgbClr val="575756"/>
                  </a:solidFill>
                  <a:latin typeface="Comfortaa"/>
                  <a:ea typeface="Comfortaa"/>
                  <a:cs typeface="Comfortaa"/>
                  <a:sym typeface="Comfortaa"/>
                </a:endParaRPr>
              </a:p>
            </p:txBody>
          </p:sp>
          <p:sp>
            <p:nvSpPr>
              <p:cNvPr id="294" name="Google Shape;294;p15"/>
              <p:cNvSpPr txBox="1"/>
              <p:nvPr/>
            </p:nvSpPr>
            <p:spPr>
              <a:xfrm>
                <a:off x="3054600" y="3594150"/>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T: 1-234-5678-901</a:t>
                </a:r>
                <a:endParaRPr sz="1200">
                  <a:solidFill>
                    <a:srgbClr val="575756"/>
                  </a:solidFill>
                  <a:latin typeface="Comfortaa"/>
                  <a:ea typeface="Comfortaa"/>
                  <a:cs typeface="Comfortaa"/>
                  <a:sym typeface="Comfortaa"/>
                </a:endParaRPr>
              </a:p>
            </p:txBody>
          </p:sp>
          <p:sp>
            <p:nvSpPr>
              <p:cNvPr id="295" name="Google Shape;295;p15"/>
              <p:cNvSpPr txBox="1"/>
              <p:nvPr/>
            </p:nvSpPr>
            <p:spPr>
              <a:xfrm>
                <a:off x="3054600" y="3824025"/>
                <a:ext cx="2723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E: Adriannareinger@mail.com</a:t>
                </a:r>
                <a:endParaRPr sz="1200">
                  <a:solidFill>
                    <a:srgbClr val="575756"/>
                  </a:solidFill>
                  <a:latin typeface="Comfortaa"/>
                  <a:ea typeface="Comfortaa"/>
                  <a:cs typeface="Comfortaa"/>
                  <a:sym typeface="Comfortaa"/>
                </a:endParaRPr>
              </a:p>
            </p:txBody>
          </p:sp>
        </p:grpSp>
      </p:grpSp>
      <p:grpSp>
        <p:nvGrpSpPr>
          <p:cNvPr id="296" name="Google Shape;296;p15"/>
          <p:cNvGrpSpPr/>
          <p:nvPr/>
        </p:nvGrpSpPr>
        <p:grpSpPr>
          <a:xfrm>
            <a:off x="3043800" y="5956725"/>
            <a:ext cx="2901600" cy="1331025"/>
            <a:chOff x="3043800" y="4432200"/>
            <a:chExt cx="2901600" cy="1331025"/>
          </a:xfrm>
        </p:grpSpPr>
        <p:sp>
          <p:nvSpPr>
            <p:cNvPr id="297" name="Google Shape;297;p15"/>
            <p:cNvSpPr txBox="1"/>
            <p:nvPr/>
          </p:nvSpPr>
          <p:spPr>
            <a:xfrm>
              <a:off x="3043800" y="4432200"/>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chemeClr val="dk1"/>
                  </a:solidFill>
                  <a:latin typeface="Comfortaa"/>
                  <a:ea typeface="Comfortaa"/>
                  <a:cs typeface="Comfortaa"/>
                  <a:sym typeface="Comfortaa"/>
                </a:rPr>
                <a:t>ESTEFANIA RATKE</a:t>
              </a:r>
              <a:endParaRPr b="1" sz="1200">
                <a:solidFill>
                  <a:schemeClr val="dk1"/>
                </a:solidFill>
                <a:latin typeface="Comfortaa"/>
                <a:ea typeface="Comfortaa"/>
                <a:cs typeface="Comfortaa"/>
                <a:sym typeface="Comfortaa"/>
              </a:endParaRPr>
            </a:p>
          </p:txBody>
        </p:sp>
        <p:grpSp>
          <p:nvGrpSpPr>
            <p:cNvPr id="298" name="Google Shape;298;p15"/>
            <p:cNvGrpSpPr/>
            <p:nvPr/>
          </p:nvGrpSpPr>
          <p:grpSpPr>
            <a:xfrm>
              <a:off x="3054600" y="4663800"/>
              <a:ext cx="2890800" cy="1099425"/>
              <a:chOff x="3054600" y="2909400"/>
              <a:chExt cx="2890800" cy="1099425"/>
            </a:xfrm>
          </p:grpSpPr>
          <p:sp>
            <p:nvSpPr>
              <p:cNvPr id="299" name="Google Shape;299;p15"/>
              <p:cNvSpPr txBox="1"/>
              <p:nvPr/>
            </p:nvSpPr>
            <p:spPr>
              <a:xfrm>
                <a:off x="3054600" y="2909400"/>
                <a:ext cx="2890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Precision Etcher and Engraver</a:t>
                </a:r>
                <a:endParaRPr b="1" sz="1200">
                  <a:solidFill>
                    <a:srgbClr val="575756"/>
                  </a:solidFill>
                  <a:latin typeface="Comfortaa"/>
                  <a:ea typeface="Comfortaa"/>
                  <a:cs typeface="Comfortaa"/>
                  <a:sym typeface="Comfortaa"/>
                </a:endParaRPr>
              </a:p>
            </p:txBody>
          </p:sp>
          <p:sp>
            <p:nvSpPr>
              <p:cNvPr id="300" name="Google Shape;300;p15"/>
              <p:cNvSpPr txBox="1"/>
              <p:nvPr/>
            </p:nvSpPr>
            <p:spPr>
              <a:xfrm>
                <a:off x="3054600" y="3134400"/>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McGlynn Group</a:t>
                </a:r>
                <a:endParaRPr b="1" sz="1200">
                  <a:solidFill>
                    <a:srgbClr val="575756"/>
                  </a:solidFill>
                  <a:latin typeface="Comfortaa"/>
                  <a:ea typeface="Comfortaa"/>
                  <a:cs typeface="Comfortaa"/>
                  <a:sym typeface="Comfortaa"/>
                </a:endParaRPr>
              </a:p>
            </p:txBody>
          </p:sp>
          <p:sp>
            <p:nvSpPr>
              <p:cNvPr id="301" name="Google Shape;301;p15"/>
              <p:cNvSpPr txBox="1"/>
              <p:nvPr/>
            </p:nvSpPr>
            <p:spPr>
              <a:xfrm>
                <a:off x="3054600" y="3364275"/>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285 Ellen Forges Suite 315</a:t>
                </a:r>
                <a:endParaRPr sz="1200">
                  <a:solidFill>
                    <a:srgbClr val="575756"/>
                  </a:solidFill>
                  <a:latin typeface="Comfortaa"/>
                  <a:ea typeface="Comfortaa"/>
                  <a:cs typeface="Comfortaa"/>
                  <a:sym typeface="Comfortaa"/>
                </a:endParaRPr>
              </a:p>
            </p:txBody>
          </p:sp>
          <p:sp>
            <p:nvSpPr>
              <p:cNvPr id="302" name="Google Shape;302;p15"/>
              <p:cNvSpPr txBox="1"/>
              <p:nvPr/>
            </p:nvSpPr>
            <p:spPr>
              <a:xfrm>
                <a:off x="3054600" y="3594150"/>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T: 1-234-5678-901</a:t>
                </a:r>
                <a:endParaRPr sz="1200">
                  <a:solidFill>
                    <a:srgbClr val="575756"/>
                  </a:solidFill>
                  <a:latin typeface="Comfortaa"/>
                  <a:ea typeface="Comfortaa"/>
                  <a:cs typeface="Comfortaa"/>
                  <a:sym typeface="Comfortaa"/>
                </a:endParaRPr>
              </a:p>
            </p:txBody>
          </p:sp>
          <p:sp>
            <p:nvSpPr>
              <p:cNvPr id="303" name="Google Shape;303;p15"/>
              <p:cNvSpPr txBox="1"/>
              <p:nvPr/>
            </p:nvSpPr>
            <p:spPr>
              <a:xfrm>
                <a:off x="3054600" y="3824025"/>
                <a:ext cx="2723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E: Estefaniaratke@mail.com</a:t>
                </a:r>
                <a:endParaRPr sz="1200">
                  <a:solidFill>
                    <a:srgbClr val="575756"/>
                  </a:solidFill>
                  <a:latin typeface="Comfortaa"/>
                  <a:ea typeface="Comfortaa"/>
                  <a:cs typeface="Comfortaa"/>
                  <a:sym typeface="Comfortaa"/>
                </a:endParaRPr>
              </a:p>
            </p:txBody>
          </p:sp>
        </p:grpSp>
      </p:grpSp>
      <p:grpSp>
        <p:nvGrpSpPr>
          <p:cNvPr id="304" name="Google Shape;304;p15"/>
          <p:cNvGrpSpPr/>
          <p:nvPr/>
        </p:nvGrpSpPr>
        <p:grpSpPr>
          <a:xfrm>
            <a:off x="3043800" y="7491300"/>
            <a:ext cx="2901600" cy="1331025"/>
            <a:chOff x="3043800" y="4432200"/>
            <a:chExt cx="2901600" cy="1331025"/>
          </a:xfrm>
        </p:grpSpPr>
        <p:sp>
          <p:nvSpPr>
            <p:cNvPr id="305" name="Google Shape;305;p15"/>
            <p:cNvSpPr txBox="1"/>
            <p:nvPr/>
          </p:nvSpPr>
          <p:spPr>
            <a:xfrm>
              <a:off x="3043800" y="4432200"/>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chemeClr val="dk1"/>
                  </a:solidFill>
                  <a:latin typeface="Comfortaa"/>
                  <a:ea typeface="Comfortaa"/>
                  <a:cs typeface="Comfortaa"/>
                  <a:sym typeface="Comfortaa"/>
                </a:rPr>
                <a:t>JUSTUS DUBUQUE</a:t>
              </a:r>
              <a:endParaRPr b="1" sz="1200">
                <a:solidFill>
                  <a:schemeClr val="dk1"/>
                </a:solidFill>
                <a:latin typeface="Comfortaa"/>
                <a:ea typeface="Comfortaa"/>
                <a:cs typeface="Comfortaa"/>
                <a:sym typeface="Comfortaa"/>
              </a:endParaRPr>
            </a:p>
          </p:txBody>
        </p:sp>
        <p:grpSp>
          <p:nvGrpSpPr>
            <p:cNvPr id="306" name="Google Shape;306;p15"/>
            <p:cNvGrpSpPr/>
            <p:nvPr/>
          </p:nvGrpSpPr>
          <p:grpSpPr>
            <a:xfrm>
              <a:off x="3054600" y="4663800"/>
              <a:ext cx="2890800" cy="1099425"/>
              <a:chOff x="3054600" y="2909400"/>
              <a:chExt cx="2890800" cy="1099425"/>
            </a:xfrm>
          </p:grpSpPr>
          <p:sp>
            <p:nvSpPr>
              <p:cNvPr id="307" name="Google Shape;307;p15"/>
              <p:cNvSpPr txBox="1"/>
              <p:nvPr/>
            </p:nvSpPr>
            <p:spPr>
              <a:xfrm>
                <a:off x="3054600" y="2909400"/>
                <a:ext cx="2890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Shear Machine Set-Up Operator</a:t>
                </a:r>
                <a:endParaRPr b="1" sz="1200">
                  <a:solidFill>
                    <a:srgbClr val="575756"/>
                  </a:solidFill>
                  <a:latin typeface="Comfortaa"/>
                  <a:ea typeface="Comfortaa"/>
                  <a:cs typeface="Comfortaa"/>
                  <a:sym typeface="Comfortaa"/>
                </a:endParaRPr>
              </a:p>
            </p:txBody>
          </p:sp>
          <p:sp>
            <p:nvSpPr>
              <p:cNvPr id="308" name="Google Shape;308;p15"/>
              <p:cNvSpPr txBox="1"/>
              <p:nvPr/>
            </p:nvSpPr>
            <p:spPr>
              <a:xfrm>
                <a:off x="3054600" y="3134400"/>
                <a:ext cx="2539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Ryan, Howe and Wilderman</a:t>
                </a:r>
                <a:endParaRPr b="1" sz="1200">
                  <a:solidFill>
                    <a:srgbClr val="575756"/>
                  </a:solidFill>
                  <a:latin typeface="Comfortaa"/>
                  <a:ea typeface="Comfortaa"/>
                  <a:cs typeface="Comfortaa"/>
                  <a:sym typeface="Comfortaa"/>
                </a:endParaRPr>
              </a:p>
            </p:txBody>
          </p:sp>
          <p:sp>
            <p:nvSpPr>
              <p:cNvPr id="309" name="Google Shape;309;p15"/>
              <p:cNvSpPr txBox="1"/>
              <p:nvPr/>
            </p:nvSpPr>
            <p:spPr>
              <a:xfrm>
                <a:off x="3054600" y="3364275"/>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5780 Jovan Loaf Apt. 056</a:t>
                </a:r>
                <a:endParaRPr sz="1200">
                  <a:solidFill>
                    <a:srgbClr val="575756"/>
                  </a:solidFill>
                  <a:latin typeface="Comfortaa"/>
                  <a:ea typeface="Comfortaa"/>
                  <a:cs typeface="Comfortaa"/>
                  <a:sym typeface="Comfortaa"/>
                </a:endParaRPr>
              </a:p>
            </p:txBody>
          </p:sp>
          <p:sp>
            <p:nvSpPr>
              <p:cNvPr id="310" name="Google Shape;310;p15"/>
              <p:cNvSpPr txBox="1"/>
              <p:nvPr/>
            </p:nvSpPr>
            <p:spPr>
              <a:xfrm>
                <a:off x="3054600" y="3594150"/>
                <a:ext cx="2212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T: 1-234-5678-901</a:t>
                </a:r>
                <a:endParaRPr sz="1200">
                  <a:solidFill>
                    <a:srgbClr val="575756"/>
                  </a:solidFill>
                  <a:latin typeface="Comfortaa"/>
                  <a:ea typeface="Comfortaa"/>
                  <a:cs typeface="Comfortaa"/>
                  <a:sym typeface="Comfortaa"/>
                </a:endParaRPr>
              </a:p>
            </p:txBody>
          </p:sp>
          <p:sp>
            <p:nvSpPr>
              <p:cNvPr id="311" name="Google Shape;311;p15"/>
              <p:cNvSpPr txBox="1"/>
              <p:nvPr/>
            </p:nvSpPr>
            <p:spPr>
              <a:xfrm>
                <a:off x="3054600" y="3824025"/>
                <a:ext cx="27234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200">
                    <a:solidFill>
                      <a:srgbClr val="575756"/>
                    </a:solidFill>
                    <a:latin typeface="Comfortaa"/>
                    <a:ea typeface="Comfortaa"/>
                    <a:cs typeface="Comfortaa"/>
                    <a:sym typeface="Comfortaa"/>
                  </a:rPr>
                  <a:t>E: Justusdubuque@mail.com</a:t>
                </a:r>
                <a:endParaRPr sz="1200">
                  <a:solidFill>
                    <a:srgbClr val="575756"/>
                  </a:solidFill>
                  <a:latin typeface="Comfortaa"/>
                  <a:ea typeface="Comfortaa"/>
                  <a:cs typeface="Comfortaa"/>
                  <a:sym typeface="Comfortaa"/>
                </a:endParaRPr>
              </a:p>
            </p:txBody>
          </p:sp>
        </p:grpSp>
      </p:grpSp>
      <p:grpSp>
        <p:nvGrpSpPr>
          <p:cNvPr id="312" name="Google Shape;312;p15"/>
          <p:cNvGrpSpPr/>
          <p:nvPr/>
        </p:nvGrpSpPr>
        <p:grpSpPr>
          <a:xfrm>
            <a:off x="645300" y="1636200"/>
            <a:ext cx="307800" cy="286200"/>
            <a:chOff x="645300" y="1636200"/>
            <a:chExt cx="307800" cy="286200"/>
          </a:xfrm>
        </p:grpSpPr>
        <p:cxnSp>
          <p:nvCxnSpPr>
            <p:cNvPr id="313" name="Google Shape;313;p15"/>
            <p:cNvCxnSpPr/>
            <p:nvPr/>
          </p:nvCxnSpPr>
          <p:spPr>
            <a:xfrm rot="10800000">
              <a:off x="799200" y="1636200"/>
              <a:ext cx="0" cy="286200"/>
            </a:xfrm>
            <a:prstGeom prst="straightConnector1">
              <a:avLst/>
            </a:prstGeom>
            <a:noFill/>
            <a:ln cap="flat" cmpd="sng" w="38100">
              <a:solidFill>
                <a:schemeClr val="lt1"/>
              </a:solidFill>
              <a:prstDash val="solid"/>
              <a:round/>
              <a:headEnd len="med" w="med" type="none"/>
              <a:tailEnd len="med" w="med" type="none"/>
            </a:ln>
          </p:spPr>
        </p:cxnSp>
        <p:cxnSp>
          <p:nvCxnSpPr>
            <p:cNvPr id="314" name="Google Shape;314;p15"/>
            <p:cNvCxnSpPr/>
            <p:nvPr/>
          </p:nvCxnSpPr>
          <p:spPr>
            <a:xfrm>
              <a:off x="645300" y="1782000"/>
              <a:ext cx="307800" cy="0"/>
            </a:xfrm>
            <a:prstGeom prst="straightConnector1">
              <a:avLst/>
            </a:prstGeom>
            <a:noFill/>
            <a:ln cap="flat" cmpd="sng" w="38100">
              <a:solidFill>
                <a:schemeClr val="lt1"/>
              </a:solidFill>
              <a:prstDash val="solid"/>
              <a:round/>
              <a:headEnd len="med" w="med" type="none"/>
              <a:tailEnd len="med" w="med" type="none"/>
            </a:ln>
          </p:spPr>
        </p:cxn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