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Creepster"/>
      <p:regular r:id="rId7"/>
    </p:embeddedFont>
    <p:embeddedFont>
      <p:font typeface="Amatic SC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406">
          <p15:clr>
            <a:srgbClr val="A4A3A4"/>
          </p15:clr>
        </p15:guide>
        <p15:guide id="2" pos="2551">
          <p15:clr>
            <a:srgbClr val="A4A3A4"/>
          </p15:clr>
        </p15:guide>
        <p15:guide id="3" pos="28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406" orient="horz"/>
        <p:guide pos="2551"/>
        <p:guide pos="2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maticS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reepster-regular.fntdata"/><Relationship Id="rId8" Type="http://schemas.openxmlformats.org/officeDocument/2006/relationships/font" Target="fonts/AmaticS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" y="1"/>
            <a:ext cx="7559577" cy="106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6164" r="0" t="6006"/>
          <a:stretch/>
        </p:blipFill>
        <p:spPr>
          <a:xfrm>
            <a:off x="0" y="0"/>
            <a:ext cx="4343899" cy="640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8809" l="0" r="17197" t="0"/>
          <a:stretch/>
        </p:blipFill>
        <p:spPr>
          <a:xfrm>
            <a:off x="620550" y="6367775"/>
            <a:ext cx="6939449" cy="432422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69950" y="552450"/>
            <a:ext cx="7220100" cy="16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6100">
                <a:solidFill>
                  <a:srgbClr val="BBEA28"/>
                </a:solidFill>
                <a:latin typeface="Creepster"/>
                <a:ea typeface="Creepster"/>
                <a:cs typeface="Creepster"/>
                <a:sym typeface="Creepster"/>
              </a:rPr>
              <a:t>HALLOWEEN COUNTDOWN</a:t>
            </a:r>
            <a:endParaRPr sz="6100">
              <a:solidFill>
                <a:srgbClr val="BBEA28"/>
              </a:solidFill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100">
                <a:solidFill>
                  <a:srgbClr val="BBEA28"/>
                </a:solidFill>
                <a:latin typeface="Creepster"/>
                <a:ea typeface="Creepster"/>
                <a:cs typeface="Creepster"/>
                <a:sym typeface="Creepster"/>
              </a:rPr>
              <a:t>BUCKET LIST</a:t>
            </a:r>
            <a:endParaRPr sz="6100">
              <a:solidFill>
                <a:srgbClr val="BBEA28"/>
              </a:solidFill>
              <a:latin typeface="Creepster"/>
              <a:ea typeface="Creepster"/>
              <a:cs typeface="Creepster"/>
              <a:sym typeface="Creepster"/>
            </a:endParaRPr>
          </a:p>
        </p:txBody>
      </p:sp>
      <p:grpSp>
        <p:nvGrpSpPr>
          <p:cNvPr id="58" name="Google Shape;58;p13"/>
          <p:cNvGrpSpPr/>
          <p:nvPr/>
        </p:nvGrpSpPr>
        <p:grpSpPr>
          <a:xfrm>
            <a:off x="450001" y="2290775"/>
            <a:ext cx="2193149" cy="400200"/>
            <a:chOff x="450001" y="2290775"/>
            <a:chExt cx="2193149" cy="400200"/>
          </a:xfrm>
        </p:grpSpPr>
        <p:pic>
          <p:nvPicPr>
            <p:cNvPr id="59" name="Google Shape;59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13"/>
            <p:cNvSpPr txBox="1"/>
            <p:nvPr/>
          </p:nvSpPr>
          <p:spPr>
            <a:xfrm>
              <a:off x="819150" y="2290775"/>
              <a:ext cx="182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Carve Pumpkins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61" name="Google Shape;61;p13"/>
          <p:cNvGrpSpPr/>
          <p:nvPr/>
        </p:nvGrpSpPr>
        <p:grpSpPr>
          <a:xfrm>
            <a:off x="450001" y="2686875"/>
            <a:ext cx="2845649" cy="400200"/>
            <a:chOff x="450001" y="2290764"/>
            <a:chExt cx="2845649" cy="400200"/>
          </a:xfrm>
        </p:grpSpPr>
        <p:pic>
          <p:nvPicPr>
            <p:cNvPr id="62" name="Google Shape;62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63;p13"/>
            <p:cNvSpPr txBox="1"/>
            <p:nvPr/>
          </p:nvSpPr>
          <p:spPr>
            <a:xfrm>
              <a:off x="819150" y="2290764"/>
              <a:ext cx="247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Make caramel apples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64" name="Google Shape;64;p13"/>
          <p:cNvGrpSpPr/>
          <p:nvPr/>
        </p:nvGrpSpPr>
        <p:grpSpPr>
          <a:xfrm>
            <a:off x="450001" y="3083000"/>
            <a:ext cx="2626649" cy="400200"/>
            <a:chOff x="450001" y="2290779"/>
            <a:chExt cx="2626649" cy="400200"/>
          </a:xfrm>
        </p:grpSpPr>
        <p:pic>
          <p:nvPicPr>
            <p:cNvPr id="65" name="Google Shape;65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3"/>
            <p:cNvSpPr txBox="1"/>
            <p:nvPr/>
          </p:nvSpPr>
          <p:spPr>
            <a:xfrm>
              <a:off x="819150" y="2290779"/>
              <a:ext cx="2257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"Boo" a neighbor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67" name="Google Shape;67;p13"/>
          <p:cNvGrpSpPr/>
          <p:nvPr/>
        </p:nvGrpSpPr>
        <p:grpSpPr>
          <a:xfrm>
            <a:off x="450001" y="3479100"/>
            <a:ext cx="2912249" cy="400200"/>
            <a:chOff x="450001" y="2290768"/>
            <a:chExt cx="2912249" cy="400200"/>
          </a:xfrm>
        </p:grpSpPr>
        <p:pic>
          <p:nvPicPr>
            <p:cNvPr id="68" name="Google Shape;68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3"/>
            <p:cNvSpPr txBox="1"/>
            <p:nvPr/>
          </p:nvSpPr>
          <p:spPr>
            <a:xfrm>
              <a:off x="819150" y="2290768"/>
              <a:ext cx="2543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Make handprint bats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70" name="Google Shape;70;p13"/>
          <p:cNvGrpSpPr/>
          <p:nvPr/>
        </p:nvGrpSpPr>
        <p:grpSpPr>
          <a:xfrm>
            <a:off x="450001" y="3875225"/>
            <a:ext cx="2845649" cy="400200"/>
            <a:chOff x="450001" y="2290783"/>
            <a:chExt cx="2845649" cy="400200"/>
          </a:xfrm>
        </p:grpSpPr>
        <p:pic>
          <p:nvPicPr>
            <p:cNvPr id="71" name="Google Shape;71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13"/>
            <p:cNvSpPr txBox="1"/>
            <p:nvPr/>
          </p:nvSpPr>
          <p:spPr>
            <a:xfrm>
              <a:off x="819150" y="2290783"/>
              <a:ext cx="247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Visit a pumpkin patch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73" name="Google Shape;73;p13"/>
          <p:cNvGrpSpPr/>
          <p:nvPr/>
        </p:nvGrpSpPr>
        <p:grpSpPr>
          <a:xfrm>
            <a:off x="450001" y="4271325"/>
            <a:ext cx="2845649" cy="400200"/>
            <a:chOff x="450001" y="2290772"/>
            <a:chExt cx="2845649" cy="400200"/>
          </a:xfrm>
        </p:grpSpPr>
        <p:pic>
          <p:nvPicPr>
            <p:cNvPr id="74" name="Google Shape;74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13"/>
            <p:cNvSpPr txBox="1"/>
            <p:nvPr/>
          </p:nvSpPr>
          <p:spPr>
            <a:xfrm>
              <a:off x="819150" y="2290772"/>
              <a:ext cx="247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Go to a corn maze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76" name="Google Shape;76;p13"/>
          <p:cNvGrpSpPr/>
          <p:nvPr/>
        </p:nvGrpSpPr>
        <p:grpSpPr>
          <a:xfrm>
            <a:off x="450001" y="4667450"/>
            <a:ext cx="2912249" cy="400200"/>
            <a:chOff x="450001" y="2290787"/>
            <a:chExt cx="2912249" cy="400200"/>
          </a:xfrm>
        </p:grpSpPr>
        <p:pic>
          <p:nvPicPr>
            <p:cNvPr id="77" name="Google Shape;77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Google Shape;78;p13"/>
            <p:cNvSpPr txBox="1"/>
            <p:nvPr/>
          </p:nvSpPr>
          <p:spPr>
            <a:xfrm>
              <a:off x="819150" y="2290787"/>
              <a:ext cx="2543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Roast pumpkin seeds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79" name="Google Shape;79;p13"/>
          <p:cNvGrpSpPr/>
          <p:nvPr/>
        </p:nvGrpSpPr>
        <p:grpSpPr>
          <a:xfrm>
            <a:off x="450001" y="5063550"/>
            <a:ext cx="2845649" cy="400200"/>
            <a:chOff x="450001" y="2290776"/>
            <a:chExt cx="2845649" cy="400200"/>
          </a:xfrm>
        </p:grpSpPr>
        <p:pic>
          <p:nvPicPr>
            <p:cNvPr id="80" name="Google Shape;80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13"/>
            <p:cNvSpPr txBox="1"/>
            <p:nvPr/>
          </p:nvSpPr>
          <p:spPr>
            <a:xfrm>
              <a:off x="819150" y="2290776"/>
              <a:ext cx="247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Take a hay ride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82" name="Google Shape;82;p13"/>
          <p:cNvGrpSpPr/>
          <p:nvPr/>
        </p:nvGrpSpPr>
        <p:grpSpPr>
          <a:xfrm>
            <a:off x="450001" y="5459650"/>
            <a:ext cx="2845649" cy="400200"/>
            <a:chOff x="450001" y="2290766"/>
            <a:chExt cx="2845649" cy="400200"/>
          </a:xfrm>
        </p:grpSpPr>
        <p:pic>
          <p:nvPicPr>
            <p:cNvPr id="83" name="Google Shape;83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13"/>
            <p:cNvSpPr txBox="1"/>
            <p:nvPr/>
          </p:nvSpPr>
          <p:spPr>
            <a:xfrm>
              <a:off x="819150" y="2290766"/>
              <a:ext cx="247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Drink apple cider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85" name="Google Shape;85;p13"/>
          <p:cNvGrpSpPr/>
          <p:nvPr/>
        </p:nvGrpSpPr>
        <p:grpSpPr>
          <a:xfrm>
            <a:off x="450001" y="5855775"/>
            <a:ext cx="2912249" cy="400200"/>
            <a:chOff x="450001" y="2290780"/>
            <a:chExt cx="2912249" cy="400200"/>
          </a:xfrm>
        </p:grpSpPr>
        <p:pic>
          <p:nvPicPr>
            <p:cNvPr id="86" name="Google Shape;86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13"/>
            <p:cNvSpPr txBox="1"/>
            <p:nvPr/>
          </p:nvSpPr>
          <p:spPr>
            <a:xfrm>
              <a:off x="819150" y="2290780"/>
              <a:ext cx="2543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Jump in leaf piles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88" name="Google Shape;88;p13"/>
          <p:cNvGrpSpPr/>
          <p:nvPr/>
        </p:nvGrpSpPr>
        <p:grpSpPr>
          <a:xfrm>
            <a:off x="450001" y="6251875"/>
            <a:ext cx="2912249" cy="400200"/>
            <a:chOff x="450001" y="2290770"/>
            <a:chExt cx="2912249" cy="400200"/>
          </a:xfrm>
        </p:grpSpPr>
        <p:pic>
          <p:nvPicPr>
            <p:cNvPr id="89" name="Google Shape;89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13"/>
            <p:cNvSpPr txBox="1"/>
            <p:nvPr/>
          </p:nvSpPr>
          <p:spPr>
            <a:xfrm>
              <a:off x="819150" y="2290770"/>
              <a:ext cx="2543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Have a scavenger hunt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91" name="Google Shape;91;p13"/>
          <p:cNvGrpSpPr/>
          <p:nvPr/>
        </p:nvGrpSpPr>
        <p:grpSpPr>
          <a:xfrm>
            <a:off x="450001" y="6648000"/>
            <a:ext cx="2845649" cy="400200"/>
            <a:chOff x="450001" y="2290784"/>
            <a:chExt cx="2845649" cy="400200"/>
          </a:xfrm>
        </p:grpSpPr>
        <p:pic>
          <p:nvPicPr>
            <p:cNvPr id="92" name="Google Shape;92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3"/>
            <p:cNvSpPr txBox="1"/>
            <p:nvPr/>
          </p:nvSpPr>
          <p:spPr>
            <a:xfrm>
              <a:off x="819150" y="2290784"/>
              <a:ext cx="247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Collect autumn leaves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450001" y="7044100"/>
            <a:ext cx="2912249" cy="400200"/>
            <a:chOff x="450001" y="2290774"/>
            <a:chExt cx="2912249" cy="400200"/>
          </a:xfrm>
        </p:grpSpPr>
        <p:pic>
          <p:nvPicPr>
            <p:cNvPr id="95" name="Google Shape;95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3"/>
            <p:cNvSpPr txBox="1"/>
            <p:nvPr/>
          </p:nvSpPr>
          <p:spPr>
            <a:xfrm>
              <a:off x="819150" y="2290774"/>
              <a:ext cx="2543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Bake an apple pie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450001" y="7440200"/>
            <a:ext cx="2912249" cy="400200"/>
            <a:chOff x="450001" y="2290763"/>
            <a:chExt cx="2912249" cy="400200"/>
          </a:xfrm>
        </p:grpSpPr>
        <p:pic>
          <p:nvPicPr>
            <p:cNvPr id="98" name="Google Shape;98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3"/>
            <p:cNvSpPr txBox="1"/>
            <p:nvPr/>
          </p:nvSpPr>
          <p:spPr>
            <a:xfrm>
              <a:off x="819150" y="2290763"/>
              <a:ext cx="2543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Make leaf rubbings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100" name="Google Shape;100;p13"/>
          <p:cNvGrpSpPr/>
          <p:nvPr/>
        </p:nvGrpSpPr>
        <p:grpSpPr>
          <a:xfrm>
            <a:off x="450001" y="7836325"/>
            <a:ext cx="2912249" cy="400200"/>
            <a:chOff x="450001" y="2290778"/>
            <a:chExt cx="2912249" cy="400200"/>
          </a:xfrm>
        </p:grpSpPr>
        <p:pic>
          <p:nvPicPr>
            <p:cNvPr id="101" name="Google Shape;101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13"/>
            <p:cNvSpPr txBox="1"/>
            <p:nvPr/>
          </p:nvSpPr>
          <p:spPr>
            <a:xfrm>
              <a:off x="819150" y="2290778"/>
              <a:ext cx="2543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Put up fake cobwebs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103" name="Google Shape;103;p13"/>
          <p:cNvGrpSpPr/>
          <p:nvPr/>
        </p:nvGrpSpPr>
        <p:grpSpPr>
          <a:xfrm>
            <a:off x="450001" y="8232425"/>
            <a:ext cx="3281549" cy="400200"/>
            <a:chOff x="450001" y="2290767"/>
            <a:chExt cx="3281549" cy="400200"/>
          </a:xfrm>
        </p:grpSpPr>
        <p:pic>
          <p:nvPicPr>
            <p:cNvPr id="104" name="Google Shape;104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3"/>
            <p:cNvSpPr txBox="1"/>
            <p:nvPr/>
          </p:nvSpPr>
          <p:spPr>
            <a:xfrm>
              <a:off x="819150" y="2290767"/>
              <a:ext cx="2912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Light a fall scented candle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106" name="Google Shape;106;p13"/>
          <p:cNvGrpSpPr/>
          <p:nvPr/>
        </p:nvGrpSpPr>
        <p:grpSpPr>
          <a:xfrm>
            <a:off x="450001" y="8628550"/>
            <a:ext cx="3281249" cy="400200"/>
            <a:chOff x="450001" y="2290782"/>
            <a:chExt cx="3281249" cy="400200"/>
          </a:xfrm>
        </p:grpSpPr>
        <p:pic>
          <p:nvPicPr>
            <p:cNvPr id="107" name="Google Shape;107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13"/>
            <p:cNvSpPr txBox="1"/>
            <p:nvPr/>
          </p:nvSpPr>
          <p:spPr>
            <a:xfrm>
              <a:off x="819150" y="2290782"/>
              <a:ext cx="2912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Make coffee filter pumpkins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109" name="Google Shape;109;p13"/>
          <p:cNvGrpSpPr/>
          <p:nvPr/>
        </p:nvGrpSpPr>
        <p:grpSpPr>
          <a:xfrm>
            <a:off x="450001" y="9024650"/>
            <a:ext cx="3281549" cy="400200"/>
            <a:chOff x="450001" y="2290771"/>
            <a:chExt cx="3281549" cy="400200"/>
          </a:xfrm>
        </p:grpSpPr>
        <p:pic>
          <p:nvPicPr>
            <p:cNvPr id="110" name="Google Shape;110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13"/>
            <p:cNvSpPr txBox="1"/>
            <p:nvPr/>
          </p:nvSpPr>
          <p:spPr>
            <a:xfrm>
              <a:off x="819150" y="2290771"/>
              <a:ext cx="2912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Have an autumn photo shoot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112" name="Google Shape;112;p13"/>
          <p:cNvGrpSpPr/>
          <p:nvPr/>
        </p:nvGrpSpPr>
        <p:grpSpPr>
          <a:xfrm>
            <a:off x="450001" y="9420775"/>
            <a:ext cx="3281549" cy="400200"/>
            <a:chOff x="450001" y="2290786"/>
            <a:chExt cx="3281549" cy="400200"/>
          </a:xfrm>
        </p:grpSpPr>
        <p:pic>
          <p:nvPicPr>
            <p:cNvPr id="113" name="Google Shape;113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13"/>
            <p:cNvSpPr txBox="1"/>
            <p:nvPr/>
          </p:nvSpPr>
          <p:spPr>
            <a:xfrm>
              <a:off x="819150" y="2290786"/>
              <a:ext cx="2912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Create a spooky mantel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115" name="Google Shape;115;p13"/>
          <p:cNvGrpSpPr/>
          <p:nvPr/>
        </p:nvGrpSpPr>
        <p:grpSpPr>
          <a:xfrm>
            <a:off x="450001" y="9816875"/>
            <a:ext cx="3281549" cy="400200"/>
            <a:chOff x="450001" y="2290775"/>
            <a:chExt cx="3281549" cy="400200"/>
          </a:xfrm>
        </p:grpSpPr>
        <p:pic>
          <p:nvPicPr>
            <p:cNvPr id="116" name="Google Shape;116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13"/>
            <p:cNvSpPr txBox="1"/>
            <p:nvPr/>
          </p:nvSpPr>
          <p:spPr>
            <a:xfrm>
              <a:off x="819150" y="2290775"/>
              <a:ext cx="2912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Watch a Halloween movie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118" name="Google Shape;118;p13"/>
          <p:cNvGrpSpPr/>
          <p:nvPr/>
        </p:nvGrpSpPr>
        <p:grpSpPr>
          <a:xfrm>
            <a:off x="3650401" y="2290775"/>
            <a:ext cx="3502949" cy="400200"/>
            <a:chOff x="450001" y="2290775"/>
            <a:chExt cx="3502949" cy="400200"/>
          </a:xfrm>
        </p:grpSpPr>
        <p:pic>
          <p:nvPicPr>
            <p:cNvPr id="119" name="Google Shape;119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13"/>
            <p:cNvSpPr txBox="1"/>
            <p:nvPr/>
          </p:nvSpPr>
          <p:spPr>
            <a:xfrm>
              <a:off x="819150" y="2290775"/>
              <a:ext cx="3133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Participate in a costume parade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121" name="Google Shape;121;p13"/>
          <p:cNvGrpSpPr/>
          <p:nvPr/>
        </p:nvGrpSpPr>
        <p:grpSpPr>
          <a:xfrm>
            <a:off x="3650401" y="2686875"/>
            <a:ext cx="2845649" cy="400200"/>
            <a:chOff x="450001" y="2290764"/>
            <a:chExt cx="2845649" cy="400200"/>
          </a:xfrm>
        </p:grpSpPr>
        <p:pic>
          <p:nvPicPr>
            <p:cNvPr id="122" name="Google Shape;122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13"/>
            <p:cNvSpPr txBox="1"/>
            <p:nvPr/>
          </p:nvSpPr>
          <p:spPr>
            <a:xfrm>
              <a:off x="819150" y="2290764"/>
              <a:ext cx="247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Roast marshmallows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124" name="Google Shape;124;p13"/>
          <p:cNvGrpSpPr/>
          <p:nvPr/>
        </p:nvGrpSpPr>
        <p:grpSpPr>
          <a:xfrm>
            <a:off x="3650401" y="3083000"/>
            <a:ext cx="2626649" cy="400200"/>
            <a:chOff x="450001" y="2290779"/>
            <a:chExt cx="2626649" cy="400200"/>
          </a:xfrm>
        </p:grpSpPr>
        <p:pic>
          <p:nvPicPr>
            <p:cNvPr id="125" name="Google Shape;125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13"/>
            <p:cNvSpPr txBox="1"/>
            <p:nvPr/>
          </p:nvSpPr>
          <p:spPr>
            <a:xfrm>
              <a:off x="819150" y="2290779"/>
              <a:ext cx="2257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Have a bonfire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127" name="Google Shape;127;p13"/>
          <p:cNvGrpSpPr/>
          <p:nvPr/>
        </p:nvGrpSpPr>
        <p:grpSpPr>
          <a:xfrm>
            <a:off x="3650401" y="3479100"/>
            <a:ext cx="2912249" cy="400200"/>
            <a:chOff x="450001" y="2290768"/>
            <a:chExt cx="2912249" cy="400200"/>
          </a:xfrm>
        </p:grpSpPr>
        <p:pic>
          <p:nvPicPr>
            <p:cNvPr id="128" name="Google Shape;128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13"/>
            <p:cNvSpPr txBox="1"/>
            <p:nvPr/>
          </p:nvSpPr>
          <p:spPr>
            <a:xfrm>
              <a:off x="819150" y="2290768"/>
              <a:ext cx="2543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Eat candy corn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130" name="Google Shape;130;p13"/>
          <p:cNvGrpSpPr/>
          <p:nvPr/>
        </p:nvGrpSpPr>
        <p:grpSpPr>
          <a:xfrm>
            <a:off x="3650401" y="3875225"/>
            <a:ext cx="2845649" cy="400200"/>
            <a:chOff x="450001" y="2290783"/>
            <a:chExt cx="2845649" cy="400200"/>
          </a:xfrm>
        </p:grpSpPr>
        <p:pic>
          <p:nvPicPr>
            <p:cNvPr id="131" name="Google Shape;131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13"/>
            <p:cNvSpPr txBox="1"/>
            <p:nvPr/>
          </p:nvSpPr>
          <p:spPr>
            <a:xfrm>
              <a:off x="819150" y="2290783"/>
              <a:ext cx="247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Fly a Kite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133" name="Google Shape;133;p13"/>
          <p:cNvGrpSpPr/>
          <p:nvPr/>
        </p:nvGrpSpPr>
        <p:grpSpPr>
          <a:xfrm>
            <a:off x="3650401" y="4271325"/>
            <a:ext cx="2845649" cy="400200"/>
            <a:chOff x="450001" y="2290772"/>
            <a:chExt cx="2845649" cy="400200"/>
          </a:xfrm>
        </p:grpSpPr>
        <p:pic>
          <p:nvPicPr>
            <p:cNvPr id="134" name="Google Shape;134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13"/>
            <p:cNvSpPr txBox="1"/>
            <p:nvPr/>
          </p:nvSpPr>
          <p:spPr>
            <a:xfrm>
              <a:off x="819150" y="2290772"/>
              <a:ext cx="247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Bob for apples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136" name="Google Shape;136;p13"/>
          <p:cNvGrpSpPr/>
          <p:nvPr/>
        </p:nvGrpSpPr>
        <p:grpSpPr>
          <a:xfrm>
            <a:off x="3650401" y="4667450"/>
            <a:ext cx="2912249" cy="400200"/>
            <a:chOff x="450001" y="2290787"/>
            <a:chExt cx="2912249" cy="400200"/>
          </a:xfrm>
        </p:grpSpPr>
        <p:pic>
          <p:nvPicPr>
            <p:cNvPr id="137" name="Google Shape;137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13"/>
            <p:cNvSpPr txBox="1"/>
            <p:nvPr/>
          </p:nvSpPr>
          <p:spPr>
            <a:xfrm>
              <a:off x="819150" y="2290787"/>
              <a:ext cx="2543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Have a tailgate picnic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139" name="Google Shape;139;p13"/>
          <p:cNvGrpSpPr/>
          <p:nvPr/>
        </p:nvGrpSpPr>
        <p:grpSpPr>
          <a:xfrm>
            <a:off x="3650401" y="5063550"/>
            <a:ext cx="2845649" cy="400200"/>
            <a:chOff x="450001" y="2290776"/>
            <a:chExt cx="2845649" cy="400200"/>
          </a:xfrm>
        </p:grpSpPr>
        <p:pic>
          <p:nvPicPr>
            <p:cNvPr id="140" name="Google Shape;140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13"/>
            <p:cNvSpPr txBox="1"/>
            <p:nvPr/>
          </p:nvSpPr>
          <p:spPr>
            <a:xfrm>
              <a:off x="819150" y="2290776"/>
              <a:ext cx="247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Make pumpkin pie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142" name="Google Shape;142;p13"/>
          <p:cNvGrpSpPr/>
          <p:nvPr/>
        </p:nvGrpSpPr>
        <p:grpSpPr>
          <a:xfrm>
            <a:off x="3650401" y="5459650"/>
            <a:ext cx="2845649" cy="400200"/>
            <a:chOff x="450001" y="2290766"/>
            <a:chExt cx="2845649" cy="400200"/>
          </a:xfrm>
        </p:grpSpPr>
        <p:pic>
          <p:nvPicPr>
            <p:cNvPr id="143" name="Google Shape;143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13"/>
            <p:cNvSpPr txBox="1"/>
            <p:nvPr/>
          </p:nvSpPr>
          <p:spPr>
            <a:xfrm>
              <a:off x="819150" y="2290766"/>
              <a:ext cx="247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Trick or treat!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145" name="Google Shape;145;p13"/>
          <p:cNvGrpSpPr/>
          <p:nvPr/>
        </p:nvGrpSpPr>
        <p:grpSpPr>
          <a:xfrm>
            <a:off x="3650401" y="5855775"/>
            <a:ext cx="3650249" cy="1200600"/>
            <a:chOff x="450001" y="2290780"/>
            <a:chExt cx="3650249" cy="1200600"/>
          </a:xfrm>
        </p:grpSpPr>
        <p:pic>
          <p:nvPicPr>
            <p:cNvPr id="146" name="Google Shape;146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001" y="2386013"/>
              <a:ext cx="226275" cy="22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13"/>
            <p:cNvSpPr txBox="1"/>
            <p:nvPr/>
          </p:nvSpPr>
          <p:spPr>
            <a:xfrm>
              <a:off x="819150" y="2290780"/>
              <a:ext cx="32811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Take an evening walk to admire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ru" sz="2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neighborhood jack o'lanterns</a:t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