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  <p:embeddedFont>
      <p:font typeface="Kalam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Kala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Relationship Id="rId8" Type="http://schemas.openxmlformats.org/officeDocument/2006/relationships/font" Target="fonts/Kala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4.png"/><Relationship Id="rId13" Type="http://schemas.openxmlformats.org/officeDocument/2006/relationships/image" Target="../media/image10.png"/><Relationship Id="rId1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Relationship Id="rId15" Type="http://schemas.openxmlformats.org/officeDocument/2006/relationships/image" Target="../media/image9.png"/><Relationship Id="rId14" Type="http://schemas.openxmlformats.org/officeDocument/2006/relationships/image" Target="../media/image13.png"/><Relationship Id="rId17" Type="http://schemas.openxmlformats.org/officeDocument/2006/relationships/image" Target="../media/image1.png"/><Relationship Id="rId16" Type="http://schemas.openxmlformats.org/officeDocument/2006/relationships/image" Target="../media/image16.png"/><Relationship Id="rId5" Type="http://schemas.openxmlformats.org/officeDocument/2006/relationships/image" Target="../media/image7.png"/><Relationship Id="rId6" Type="http://schemas.openxmlformats.org/officeDocument/2006/relationships/image" Target="../media/image6.png"/><Relationship Id="rId18" Type="http://schemas.openxmlformats.org/officeDocument/2006/relationships/image" Target="../media/image5.png"/><Relationship Id="rId7" Type="http://schemas.openxmlformats.org/officeDocument/2006/relationships/image" Target="../media/image14.pn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1240774"/>
            <a:ext cx="7560000" cy="8105650"/>
            <a:chOff x="0" y="1211575"/>
            <a:chExt cx="7560000" cy="7914901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0" y="2266950"/>
              <a:ext cx="7560000" cy="6859526"/>
              <a:chOff x="0" y="2266950"/>
              <a:chExt cx="7560000" cy="6859526"/>
            </a:xfrm>
          </p:grpSpPr>
          <p:pic>
            <p:nvPicPr>
              <p:cNvPr id="56" name="Google Shape;56;p13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51107" t="0"/>
              <a:stretch/>
            </p:blipFill>
            <p:spPr>
              <a:xfrm>
                <a:off x="4921900" y="2449350"/>
                <a:ext cx="2638099" cy="667712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" name="Google Shape;57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43547" t="0"/>
              <a:stretch/>
            </p:blipFill>
            <p:spPr>
              <a:xfrm>
                <a:off x="6766925" y="3887825"/>
                <a:ext cx="793075" cy="25050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" name="Google Shape;58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2494125" y="6158925"/>
                <a:ext cx="1009650" cy="9623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9" name="Google Shape;59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380295" y="7513206"/>
                <a:ext cx="394489" cy="9623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0" name="Google Shape;60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6418418" y="6694750"/>
                <a:ext cx="676275" cy="81842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1" name="Google Shape;61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3015488" y="3557925"/>
                <a:ext cx="952638" cy="106614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2" name="Google Shape;62;p1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>
                <a:off x="2139250" y="2462786"/>
                <a:ext cx="793075" cy="9031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3" name="Google Shape;63;p1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>
                <a:off x="3053600" y="8121045"/>
                <a:ext cx="793075" cy="82497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" name="Google Shape;64;p13"/>
              <p:cNvPicPr preferRelativeResize="0"/>
              <p:nvPr/>
            </p:nvPicPr>
            <p:blipFill rotWithShape="1">
              <a:blip r:embed="rId11">
                <a:alphaModFix/>
              </a:blip>
              <a:srcRect b="0" l="26427" r="0" t="0"/>
              <a:stretch/>
            </p:blipFill>
            <p:spPr>
              <a:xfrm>
                <a:off x="0" y="2266950"/>
                <a:ext cx="2324099" cy="390319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" name="Google Shape;65;p13"/>
              <p:cNvPicPr preferRelativeResize="0"/>
              <p:nvPr/>
            </p:nvPicPr>
            <p:blipFill>
              <a:blip r:embed="rId12">
                <a:alphaModFix/>
              </a:blip>
              <a:stretch>
                <a:fillRect/>
              </a:stretch>
            </p:blipFill>
            <p:spPr>
              <a:xfrm>
                <a:off x="4055125" y="6574831"/>
                <a:ext cx="676275" cy="109894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6" name="Google Shape;66;p13"/>
              <p:cNvPicPr preferRelativeResize="0"/>
              <p:nvPr/>
            </p:nvPicPr>
            <p:blipFill>
              <a:blip r:embed="rId13">
                <a:alphaModFix/>
              </a:blip>
              <a:stretch>
                <a:fillRect/>
              </a:stretch>
            </p:blipFill>
            <p:spPr>
              <a:xfrm>
                <a:off x="285993" y="2577112"/>
                <a:ext cx="488787" cy="64076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67" name="Google Shape;67;p13"/>
            <p:cNvPicPr preferRelativeResize="0"/>
            <p:nvPr/>
          </p:nvPicPr>
          <p:blipFill rotWithShape="1">
            <a:blip r:embed="rId14">
              <a:alphaModFix/>
            </a:blip>
            <a:srcRect b="0" l="0" r="14133" t="0"/>
            <a:stretch/>
          </p:blipFill>
          <p:spPr>
            <a:xfrm>
              <a:off x="4921900" y="1211575"/>
              <a:ext cx="2638101" cy="1485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/>
            <p:cNvPicPr preferRelativeResize="0"/>
            <p:nvPr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4827750" y="2740851"/>
              <a:ext cx="394475" cy="97501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9" name="Google Shape;69;p13"/>
          <p:cNvPicPr preferRelativeResize="0"/>
          <p:nvPr/>
        </p:nvPicPr>
        <p:blipFill rotWithShape="1">
          <a:blip r:embed="rId16">
            <a:alphaModFix/>
          </a:blip>
          <a:srcRect b="0" l="0" r="0" t="53220"/>
          <a:stretch/>
        </p:blipFill>
        <p:spPr>
          <a:xfrm>
            <a:off x="123825" y="-3"/>
            <a:ext cx="7344001" cy="1360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 rotWithShape="1">
          <a:blip r:embed="rId17">
            <a:alphaModFix/>
          </a:blip>
          <a:srcRect b="40677" l="0" r="0" t="0"/>
          <a:stretch/>
        </p:blipFill>
        <p:spPr>
          <a:xfrm>
            <a:off x="89300" y="9346766"/>
            <a:ext cx="7381398" cy="1360542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>
            <a:off x="465300" y="907207"/>
            <a:ext cx="66294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600">
                <a:latin typeface="Cookie"/>
                <a:ea typeface="Cookie"/>
                <a:cs typeface="Cookie"/>
                <a:sym typeface="Cookie"/>
              </a:rPr>
              <a:t>Fall Bucket List</a:t>
            </a:r>
            <a:endParaRPr sz="9600"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457325" y="2575297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Make Caramel Apples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457325" y="2970928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Take Hay Ride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457325" y="3366559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Visit Corn Maze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457325" y="3762190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Have a Campfire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457325" y="4157821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Jump in Pile of Leaves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457325" y="4553452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Make Leaf Bowl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1457325" y="4949083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Plant Fall Garden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457325" y="5344713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Family Bike Ride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57325" y="5740344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Have a Pillow Fight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1457325" y="6135975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Send Thank Cards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1457325" y="6531606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Take a Scenic Drive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1457325" y="6927237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Go on a Bike Ride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1457325" y="7322868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Make a bird feeder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457325" y="7718499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Decorate a Mug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457325" y="8114130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Read a Cozy Book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457325" y="8509760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Trick or Treat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496075" y="8905366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Paint Leaves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2621716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3016712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3411707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3806703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4201699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4596694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4991690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5386685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5781681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6176677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6571672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6966668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7361663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7756659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8151655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8546650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55870" y="8941646"/>
            <a:ext cx="180000" cy="18654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3"/>
          <p:cNvSpPr txBox="1"/>
          <p:nvPr/>
        </p:nvSpPr>
        <p:spPr>
          <a:xfrm>
            <a:off x="4391025" y="2575297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Go Apple Picking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391025" y="2970928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Roast Pumpkin Seeds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391025" y="3366559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Carve Pumpkin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391025" y="3762190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Drink Apple Cider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4391025" y="4157821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Trick or Treat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4391025" y="4553452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Watch Football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4391025" y="4949083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Bake Pumpkin Pie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391025" y="5344713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Eat Pumpkin Bread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391025" y="5740344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Roast S’mores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4391025" y="6135975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Go on Nature Walk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4391025" y="6531606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Go to a museum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4391025" y="6927237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Roas Hot Dogs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4391025" y="7322868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Start a Fall Journal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4391025" y="7718499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Eat Candy Corn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4391025" y="8114130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Make Trail Mix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4391025" y="8509760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Read a Book Outside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4391025" y="8905391"/>
            <a:ext cx="2495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Kalam"/>
                <a:ea typeface="Kalam"/>
                <a:cs typeface="Kalam"/>
                <a:sym typeface="Kalam"/>
              </a:rPr>
              <a:t>Play Dress Up</a:t>
            </a:r>
            <a:endParaRPr sz="1800">
              <a:latin typeface="Kalam"/>
              <a:ea typeface="Kalam"/>
              <a:cs typeface="Kalam"/>
              <a:sym typeface="Kalam"/>
            </a:endParaRPr>
          </a:p>
        </p:txBody>
      </p:sp>
      <p:pic>
        <p:nvPicPr>
          <p:cNvPr id="123" name="Google Shape;123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2621716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3016712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3411707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3806703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4201699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4596694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4991690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5386685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5781681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6176677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6571672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6966668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7361663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7756659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8151655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8546650"/>
            <a:ext cx="180000" cy="18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089570" y="8941646"/>
            <a:ext cx="180000" cy="186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