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Dancing Script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154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154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DancingScript-regular.fntdata"/><Relationship Id="rId10" Type="http://schemas.openxmlformats.org/officeDocument/2006/relationships/font" Target="fonts/Raleway-boldItalic.fntdata"/><Relationship Id="rId12" Type="http://schemas.openxmlformats.org/officeDocument/2006/relationships/font" Target="fonts/DancingScript-bold.fntdata"/><Relationship Id="rId9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9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7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560000" cy="1069999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789200" y="-152400"/>
            <a:ext cx="39816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700">
                <a:solidFill>
                  <a:srgbClr val="435057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Beach</a:t>
            </a:r>
            <a:endParaRPr sz="13700">
              <a:solidFill>
                <a:srgbClr val="435057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732250" y="1781175"/>
            <a:ext cx="2095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435057"/>
                </a:solidFill>
                <a:latin typeface="Raleway"/>
                <a:ea typeface="Raleway"/>
                <a:cs typeface="Raleway"/>
                <a:sym typeface="Raleway"/>
              </a:rPr>
              <a:t>PACKING LIST</a:t>
            </a:r>
            <a:endParaRPr sz="2200">
              <a:solidFill>
                <a:srgbClr val="435057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000" y="2347000"/>
            <a:ext cx="6119974" cy="127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0000" y="5449047"/>
            <a:ext cx="6120001" cy="127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0000" y="3999750"/>
            <a:ext cx="6120001" cy="127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000" y="7057856"/>
            <a:ext cx="6119979" cy="127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0000" y="8677025"/>
            <a:ext cx="6120001" cy="127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7912" y="9093900"/>
            <a:ext cx="1109925" cy="152989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/>
          <p:nvPr/>
        </p:nvSpPr>
        <p:spPr>
          <a:xfrm>
            <a:off x="0" y="10328525"/>
            <a:ext cx="5629275" cy="371475"/>
          </a:xfrm>
          <a:custGeom>
            <a:rect b="b" l="l" r="r" t="t"/>
            <a:pathLst>
              <a:path extrusionOk="0" h="14859" w="225171">
                <a:moveTo>
                  <a:pt x="0" y="14859"/>
                </a:moveTo>
                <a:lnTo>
                  <a:pt x="225171" y="14859"/>
                </a:lnTo>
                <a:lnTo>
                  <a:pt x="0" y="0"/>
                </a:lnTo>
                <a:close/>
              </a:path>
            </a:pathLst>
          </a:custGeom>
          <a:solidFill>
            <a:srgbClr val="FADD6F"/>
          </a:solidFill>
          <a:ln>
            <a:noFill/>
          </a:ln>
        </p:spPr>
      </p:sp>
      <p:sp>
        <p:nvSpPr>
          <p:cNvPr id="64" name="Google Shape;64;p13"/>
          <p:cNvSpPr txBox="1"/>
          <p:nvPr/>
        </p:nvSpPr>
        <p:spPr>
          <a:xfrm>
            <a:off x="1043850" y="2380575"/>
            <a:ext cx="2736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600">
                <a:solidFill>
                  <a:srgbClr val="435057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Essentials:</a:t>
            </a:r>
            <a:endParaRPr b="1" sz="2600">
              <a:solidFill>
                <a:srgbClr val="435057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043850" y="3999750"/>
            <a:ext cx="2736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600">
                <a:solidFill>
                  <a:srgbClr val="435057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Clothes:</a:t>
            </a:r>
            <a:endParaRPr b="1" sz="2600">
              <a:solidFill>
                <a:srgbClr val="435057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043850" y="5449050"/>
            <a:ext cx="2736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600">
                <a:solidFill>
                  <a:srgbClr val="435057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Beach Gear:</a:t>
            </a:r>
            <a:endParaRPr b="1" sz="2600">
              <a:solidFill>
                <a:srgbClr val="435057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043850" y="7063050"/>
            <a:ext cx="2736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600">
                <a:solidFill>
                  <a:srgbClr val="435057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Toiletries:</a:t>
            </a:r>
            <a:endParaRPr b="1" sz="2600">
              <a:solidFill>
                <a:srgbClr val="435057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043850" y="8677050"/>
            <a:ext cx="2736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600">
                <a:solidFill>
                  <a:srgbClr val="435057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Fun Stuff:</a:t>
            </a:r>
            <a:endParaRPr b="1" sz="2600">
              <a:solidFill>
                <a:srgbClr val="435057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036800" y="2861325"/>
            <a:ext cx="54864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Driver’s License</a:t>
            </a: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/ID</a:t>
            </a: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Debit/</a:t>
            </a: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Credit Card, Money</a:t>
            </a: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Wallet, 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Passport, Visa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036800" y="4504225"/>
            <a:ext cx="54864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T-shirts, Socks, Tank Tops, Bras, Underwear, Pants, Jeans, Maxi</a:t>
            </a: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Sundress, Romper, Skirts, Activewear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036800" y="5949897"/>
            <a:ext cx="54864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Waterproof Blanket, Beach Cart, Umbrella</a:t>
            </a: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/Tent</a:t>
            </a: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, Beach Chair, Hooded Towel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036800" y="7558360"/>
            <a:ext cx="54864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Toothbrush, Floss, Deodorant, Face Wash, Razor,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Shaving Cream, Feminine Products, Toothpaste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036800" y="9195385"/>
            <a:ext cx="54864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Kids Beach Bag, Water Bottles, Beach Chairs, Boogie Boards, Sunglasses, Bottle Opener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13650" y="5761975"/>
            <a:ext cx="1686450" cy="4406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75900" y="9905100"/>
            <a:ext cx="619979" cy="43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