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Montserrat"/>
      <p:regular r:id="rId6"/>
      <p:bold r:id="rId7"/>
      <p:italic r:id="rId8"/>
      <p:boldItalic r:id="rId9"/>
    </p:embeddedFont>
    <p:embeddedFont>
      <p:font typeface="Montserrat Medium"/>
      <p:regular r:id="rId10"/>
      <p:bold r:id="rId11"/>
      <p:italic r:id="rId12"/>
      <p:boldItalic r:id="rId13"/>
    </p:embeddedFont>
    <p:embeddedFont>
      <p:font typeface="Holtwood One SC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Medium-bold.fntdata"/><Relationship Id="rId10" Type="http://schemas.openxmlformats.org/officeDocument/2006/relationships/font" Target="fonts/MontserratMedium-regular.fntdata"/><Relationship Id="rId13" Type="http://schemas.openxmlformats.org/officeDocument/2006/relationships/font" Target="fonts/MontserratMedium-boldItalic.fntdata"/><Relationship Id="rId12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boldItalic.fntdata"/><Relationship Id="rId14" Type="http://schemas.openxmlformats.org/officeDocument/2006/relationships/font" Target="fonts/HoltwoodOneSC-regular.fntdata"/><Relationship Id="rId5" Type="http://schemas.openxmlformats.org/officeDocument/2006/relationships/slide" Target="slides/slide1.xml"/><Relationship Id="rId6" Type="http://schemas.openxmlformats.org/officeDocument/2006/relationships/font" Target="fonts/Montserrat-regular.fntdata"/><Relationship Id="rId7" Type="http://schemas.openxmlformats.org/officeDocument/2006/relationships/font" Target="fonts/Montserrat-bold.fntdata"/><Relationship Id="rId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4EA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Group 414.png"/>
          <p:cNvPicPr preferRelativeResize="0"/>
          <p:nvPr/>
        </p:nvPicPr>
        <p:blipFill rotWithShape="1">
          <a:blip r:embed="rId3">
            <a:alphaModFix/>
          </a:blip>
          <a:srcRect b="-648" l="0" r="0" t="-638"/>
          <a:stretch/>
        </p:blipFill>
        <p:spPr>
          <a:xfrm>
            <a:off x="-450" y="-16425"/>
            <a:ext cx="7560003" cy="2591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62858" y="765828"/>
            <a:ext cx="5559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BUCKET LIST</a:t>
            </a:r>
            <a:endParaRPr sz="2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62858" y="1176956"/>
            <a:ext cx="5559900" cy="13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chemeClr val="lt1"/>
                </a:solidFill>
                <a:latin typeface="Holtwood One SC"/>
                <a:ea typeface="Holtwood One SC"/>
                <a:cs typeface="Holtwood One SC"/>
                <a:sym typeface="Holtwood One SC"/>
              </a:rPr>
              <a:t>united </a:t>
            </a:r>
            <a:endParaRPr sz="6400">
              <a:solidFill>
                <a:schemeClr val="lt1"/>
              </a:solidFill>
              <a:latin typeface="Holtwood One SC"/>
              <a:ea typeface="Holtwood One SC"/>
              <a:cs typeface="Holtwood One SC"/>
              <a:sym typeface="Holtwood One SC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chemeClr val="lt1"/>
                </a:solidFill>
                <a:latin typeface="Holtwood One SC"/>
                <a:ea typeface="Holtwood One SC"/>
                <a:cs typeface="Holtwood One SC"/>
                <a:sym typeface="Holtwood One SC"/>
              </a:rPr>
              <a:t>states</a:t>
            </a:r>
            <a:endParaRPr sz="6400">
              <a:solidFill>
                <a:schemeClr val="lt1"/>
              </a:solidFill>
              <a:latin typeface="Holtwood One SC"/>
              <a:ea typeface="Holtwood One SC"/>
              <a:cs typeface="Holtwood One SC"/>
              <a:sym typeface="Holtwood One SC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277625" y="2838300"/>
            <a:ext cx="3141100" cy="184800"/>
            <a:chOff x="277625" y="2838300"/>
            <a:chExt cx="3141100" cy="184800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505425" y="2842200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GRAND CANYON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277625" y="2838300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" name="Google Shape;60;p13"/>
          <p:cNvGrpSpPr/>
          <p:nvPr/>
        </p:nvGrpSpPr>
        <p:grpSpPr>
          <a:xfrm>
            <a:off x="277625" y="3145074"/>
            <a:ext cx="3141100" cy="184800"/>
            <a:chOff x="277625" y="3145074"/>
            <a:chExt cx="3141100" cy="184800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505425" y="3148974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BROADWAY SHOW IN NYC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277625" y="3145074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277625" y="3451848"/>
            <a:ext cx="3141100" cy="184800"/>
            <a:chOff x="277625" y="3451848"/>
            <a:chExt cx="3141100" cy="184800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505425" y="3455748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ALCATRAZ ISLAND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277625" y="3451848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" name="Google Shape;66;p13"/>
          <p:cNvGrpSpPr/>
          <p:nvPr/>
        </p:nvGrpSpPr>
        <p:grpSpPr>
          <a:xfrm>
            <a:off x="277625" y="3758622"/>
            <a:ext cx="3141100" cy="184800"/>
            <a:chOff x="277625" y="3758622"/>
            <a:chExt cx="3141100" cy="184800"/>
          </a:xfrm>
        </p:grpSpPr>
        <p:sp>
          <p:nvSpPr>
            <p:cNvPr id="67" name="Google Shape;67;p13"/>
            <p:cNvSpPr txBox="1"/>
            <p:nvPr/>
          </p:nvSpPr>
          <p:spPr>
            <a:xfrm>
              <a:off x="505425" y="3762522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YELLOWSTONE NATIONAL PARK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277625" y="3758622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277625" y="4065396"/>
            <a:ext cx="3141100" cy="184800"/>
            <a:chOff x="277625" y="4065396"/>
            <a:chExt cx="3141100" cy="184800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505425" y="4069296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FENWAY PARK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277625" y="4065396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" name="Google Shape;72;p13"/>
          <p:cNvGrpSpPr/>
          <p:nvPr/>
        </p:nvGrpSpPr>
        <p:grpSpPr>
          <a:xfrm>
            <a:off x="277625" y="4372170"/>
            <a:ext cx="3141100" cy="184800"/>
            <a:chOff x="277625" y="4372170"/>
            <a:chExt cx="3141100" cy="184800"/>
          </a:xfrm>
        </p:grpSpPr>
        <p:sp>
          <p:nvSpPr>
            <p:cNvPr id="73" name="Google Shape;73;p13"/>
            <p:cNvSpPr txBox="1"/>
            <p:nvPr/>
          </p:nvSpPr>
          <p:spPr>
            <a:xfrm>
              <a:off x="505425" y="4376070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ROAD TO HANA IN HAWAII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277625" y="4372170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277625" y="4678944"/>
            <a:ext cx="3141100" cy="184800"/>
            <a:chOff x="277625" y="4678944"/>
            <a:chExt cx="3141100" cy="184800"/>
          </a:xfrm>
        </p:grpSpPr>
        <p:sp>
          <p:nvSpPr>
            <p:cNvPr id="76" name="Google Shape;76;p13"/>
            <p:cNvSpPr txBox="1"/>
            <p:nvPr/>
          </p:nvSpPr>
          <p:spPr>
            <a:xfrm>
              <a:off x="505425" y="4682844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EXPLORE THE BIG APPLE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277625" y="4678944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" name="Google Shape;78;p13"/>
          <p:cNvGrpSpPr/>
          <p:nvPr/>
        </p:nvGrpSpPr>
        <p:grpSpPr>
          <a:xfrm>
            <a:off x="277625" y="4985718"/>
            <a:ext cx="3141100" cy="184800"/>
            <a:chOff x="277625" y="4985718"/>
            <a:chExt cx="3141100" cy="184800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505425" y="4989618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ROUTE 66 ROAD TRIP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277625" y="4985718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" name="Google Shape;81;p13"/>
          <p:cNvGrpSpPr/>
          <p:nvPr/>
        </p:nvGrpSpPr>
        <p:grpSpPr>
          <a:xfrm>
            <a:off x="277625" y="5292492"/>
            <a:ext cx="3141100" cy="184800"/>
            <a:chOff x="277625" y="5292492"/>
            <a:chExt cx="3141100" cy="184800"/>
          </a:xfrm>
        </p:grpSpPr>
        <p:sp>
          <p:nvSpPr>
            <p:cNvPr id="82" name="Google Shape;82;p13"/>
            <p:cNvSpPr txBox="1"/>
            <p:nvPr/>
          </p:nvSpPr>
          <p:spPr>
            <a:xfrm>
              <a:off x="505425" y="5296392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MONUMENT VALLEY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277625" y="5292492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" name="Google Shape;84;p13"/>
          <p:cNvGrpSpPr/>
          <p:nvPr/>
        </p:nvGrpSpPr>
        <p:grpSpPr>
          <a:xfrm>
            <a:off x="277625" y="5599266"/>
            <a:ext cx="3141100" cy="184800"/>
            <a:chOff x="277625" y="5599266"/>
            <a:chExt cx="3141100" cy="184800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505425" y="5603166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NEW RIVER GORGE BRIDGE WALK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277625" y="5599266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277625" y="5906040"/>
            <a:ext cx="3141100" cy="184800"/>
            <a:chOff x="277625" y="5906040"/>
            <a:chExt cx="3141100" cy="184800"/>
          </a:xfrm>
        </p:grpSpPr>
        <p:sp>
          <p:nvSpPr>
            <p:cNvPr id="88" name="Google Shape;88;p13"/>
            <p:cNvSpPr txBox="1"/>
            <p:nvPr/>
          </p:nvSpPr>
          <p:spPr>
            <a:xfrm>
              <a:off x="505425" y="5909940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THE WHITE HOUSE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77625" y="5906040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277625" y="6212814"/>
            <a:ext cx="3141100" cy="184800"/>
            <a:chOff x="277625" y="6212814"/>
            <a:chExt cx="3141100" cy="184800"/>
          </a:xfrm>
        </p:grpSpPr>
        <p:sp>
          <p:nvSpPr>
            <p:cNvPr id="91" name="Google Shape;91;p13"/>
            <p:cNvSpPr txBox="1"/>
            <p:nvPr/>
          </p:nvSpPr>
          <p:spPr>
            <a:xfrm>
              <a:off x="505425" y="6216714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MARDI GRAS IN NEW ORLEANS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277625" y="6212814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277625" y="6519588"/>
            <a:ext cx="3141100" cy="184800"/>
            <a:chOff x="277625" y="6519588"/>
            <a:chExt cx="3141100" cy="184800"/>
          </a:xfrm>
        </p:grpSpPr>
        <p:sp>
          <p:nvSpPr>
            <p:cNvPr id="94" name="Google Shape;94;p13"/>
            <p:cNvSpPr txBox="1"/>
            <p:nvPr/>
          </p:nvSpPr>
          <p:spPr>
            <a:xfrm>
              <a:off x="505425" y="6523488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GOLDEN GATE BRIDGE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277625" y="6519588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277625" y="6826361"/>
            <a:ext cx="3141100" cy="184800"/>
            <a:chOff x="277625" y="6826361"/>
            <a:chExt cx="3141100" cy="184800"/>
          </a:xfrm>
        </p:grpSpPr>
        <p:sp>
          <p:nvSpPr>
            <p:cNvPr id="97" name="Google Shape;97;p13"/>
            <p:cNvSpPr txBox="1"/>
            <p:nvPr/>
          </p:nvSpPr>
          <p:spPr>
            <a:xfrm>
              <a:off x="505425" y="6830261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HORSESHOE BEND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277625" y="6826361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277625" y="7133135"/>
            <a:ext cx="3141100" cy="184800"/>
            <a:chOff x="277625" y="7133135"/>
            <a:chExt cx="3141100" cy="184800"/>
          </a:xfrm>
        </p:grpSpPr>
        <p:sp>
          <p:nvSpPr>
            <p:cNvPr id="100" name="Google Shape;100;p13"/>
            <p:cNvSpPr txBox="1"/>
            <p:nvPr/>
          </p:nvSpPr>
          <p:spPr>
            <a:xfrm>
              <a:off x="505425" y="7137035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KENTUCKY DERBY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277625" y="7133135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277625" y="7439909"/>
            <a:ext cx="3141100" cy="184800"/>
            <a:chOff x="277625" y="7439909"/>
            <a:chExt cx="3141100" cy="184800"/>
          </a:xfrm>
        </p:grpSpPr>
        <p:sp>
          <p:nvSpPr>
            <p:cNvPr id="103" name="Google Shape;103;p13"/>
            <p:cNvSpPr txBox="1"/>
            <p:nvPr/>
          </p:nvSpPr>
          <p:spPr>
            <a:xfrm>
              <a:off x="505425" y="7443809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NAPA VALLEY, CA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277625" y="7439909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" name="Google Shape;105;p13"/>
          <p:cNvGrpSpPr/>
          <p:nvPr/>
        </p:nvGrpSpPr>
        <p:grpSpPr>
          <a:xfrm>
            <a:off x="277625" y="7746683"/>
            <a:ext cx="3141100" cy="184800"/>
            <a:chOff x="277625" y="7746683"/>
            <a:chExt cx="3141100" cy="184800"/>
          </a:xfrm>
        </p:grpSpPr>
        <p:sp>
          <p:nvSpPr>
            <p:cNvPr id="106" name="Google Shape;106;p13"/>
            <p:cNvSpPr txBox="1"/>
            <p:nvPr/>
          </p:nvSpPr>
          <p:spPr>
            <a:xfrm>
              <a:off x="505425" y="7750583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STATUE OF LIBERTY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77625" y="7746683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" name="Google Shape;108;p13"/>
          <p:cNvGrpSpPr/>
          <p:nvPr/>
        </p:nvGrpSpPr>
        <p:grpSpPr>
          <a:xfrm>
            <a:off x="277625" y="8053457"/>
            <a:ext cx="3141100" cy="184800"/>
            <a:chOff x="277625" y="8053457"/>
            <a:chExt cx="3141100" cy="184800"/>
          </a:xfrm>
        </p:grpSpPr>
        <p:sp>
          <p:nvSpPr>
            <p:cNvPr id="109" name="Google Shape;109;p13"/>
            <p:cNvSpPr txBox="1"/>
            <p:nvPr/>
          </p:nvSpPr>
          <p:spPr>
            <a:xfrm>
              <a:off x="505425" y="8057357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SEE VOLCANOES IN HAWAII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277625" y="8053457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" name="Google Shape;111;p13"/>
          <p:cNvGrpSpPr/>
          <p:nvPr/>
        </p:nvGrpSpPr>
        <p:grpSpPr>
          <a:xfrm>
            <a:off x="277625" y="8360231"/>
            <a:ext cx="3141100" cy="184800"/>
            <a:chOff x="277625" y="8360231"/>
            <a:chExt cx="3141100" cy="184800"/>
          </a:xfrm>
        </p:grpSpPr>
        <p:sp>
          <p:nvSpPr>
            <p:cNvPr id="112" name="Google Shape;112;p13"/>
            <p:cNvSpPr txBox="1"/>
            <p:nvPr/>
          </p:nvSpPr>
          <p:spPr>
            <a:xfrm>
              <a:off x="505425" y="8364131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EAT SOUL FOOD IN THE SOUTH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277625" y="8360231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" name="Google Shape;114;p13"/>
          <p:cNvGrpSpPr/>
          <p:nvPr/>
        </p:nvGrpSpPr>
        <p:grpSpPr>
          <a:xfrm>
            <a:off x="277625" y="8667005"/>
            <a:ext cx="3141100" cy="184800"/>
            <a:chOff x="277625" y="8667005"/>
            <a:chExt cx="3141100" cy="184800"/>
          </a:xfrm>
        </p:grpSpPr>
        <p:sp>
          <p:nvSpPr>
            <p:cNvPr id="115" name="Google Shape;115;p13"/>
            <p:cNvSpPr txBox="1"/>
            <p:nvPr/>
          </p:nvSpPr>
          <p:spPr>
            <a:xfrm>
              <a:off x="505425" y="8670905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SEE GLACIERS IN ALASKA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277625" y="8667005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13"/>
          <p:cNvGrpSpPr/>
          <p:nvPr/>
        </p:nvGrpSpPr>
        <p:grpSpPr>
          <a:xfrm>
            <a:off x="277625" y="8973779"/>
            <a:ext cx="3141100" cy="184800"/>
            <a:chOff x="277625" y="8973779"/>
            <a:chExt cx="3141100" cy="184800"/>
          </a:xfrm>
        </p:grpSpPr>
        <p:sp>
          <p:nvSpPr>
            <p:cNvPr id="118" name="Google Shape;118;p13"/>
            <p:cNvSpPr txBox="1"/>
            <p:nvPr/>
          </p:nvSpPr>
          <p:spPr>
            <a:xfrm>
              <a:off x="505425" y="8977679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PIKE PLACE MARKET IN SEATTLE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277625" y="8973779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" name="Google Shape;120;p13"/>
          <p:cNvGrpSpPr/>
          <p:nvPr/>
        </p:nvGrpSpPr>
        <p:grpSpPr>
          <a:xfrm>
            <a:off x="277625" y="9280553"/>
            <a:ext cx="3141100" cy="184800"/>
            <a:chOff x="277625" y="9280553"/>
            <a:chExt cx="3141100" cy="184800"/>
          </a:xfrm>
        </p:grpSpPr>
        <p:sp>
          <p:nvSpPr>
            <p:cNvPr id="121" name="Google Shape;121;p13"/>
            <p:cNvSpPr txBox="1"/>
            <p:nvPr/>
          </p:nvSpPr>
          <p:spPr>
            <a:xfrm>
              <a:off x="505425" y="9284453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WHITE SANDS NATIONAL PARK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277625" y="9280553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" name="Google Shape;123;p13"/>
          <p:cNvGrpSpPr/>
          <p:nvPr/>
        </p:nvGrpSpPr>
        <p:grpSpPr>
          <a:xfrm>
            <a:off x="277625" y="9587327"/>
            <a:ext cx="3141100" cy="184800"/>
            <a:chOff x="277625" y="9587327"/>
            <a:chExt cx="3141100" cy="184800"/>
          </a:xfrm>
        </p:grpSpPr>
        <p:sp>
          <p:nvSpPr>
            <p:cNvPr id="124" name="Google Shape;124;p13"/>
            <p:cNvSpPr txBox="1"/>
            <p:nvPr/>
          </p:nvSpPr>
          <p:spPr>
            <a:xfrm>
              <a:off x="505425" y="9591227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LEARN TO SURF IN HAWAII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277625" y="9587327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" name="Google Shape;126;p13"/>
          <p:cNvGrpSpPr/>
          <p:nvPr/>
        </p:nvGrpSpPr>
        <p:grpSpPr>
          <a:xfrm>
            <a:off x="277625" y="9894101"/>
            <a:ext cx="3141100" cy="184800"/>
            <a:chOff x="277625" y="9894101"/>
            <a:chExt cx="3141100" cy="184800"/>
          </a:xfrm>
        </p:grpSpPr>
        <p:sp>
          <p:nvSpPr>
            <p:cNvPr id="127" name="Google Shape;127;p13"/>
            <p:cNvSpPr txBox="1"/>
            <p:nvPr/>
          </p:nvSpPr>
          <p:spPr>
            <a:xfrm>
              <a:off x="505425" y="9898001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ACADIA NATIONAL PARK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277625" y="9894101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" name="Google Shape;129;p13"/>
          <p:cNvGrpSpPr/>
          <p:nvPr/>
        </p:nvGrpSpPr>
        <p:grpSpPr>
          <a:xfrm>
            <a:off x="277625" y="10200875"/>
            <a:ext cx="3141100" cy="184800"/>
            <a:chOff x="277625" y="10200875"/>
            <a:chExt cx="3141100" cy="184800"/>
          </a:xfrm>
        </p:grpSpPr>
        <p:sp>
          <p:nvSpPr>
            <p:cNvPr id="130" name="Google Shape;130;p13"/>
            <p:cNvSpPr txBox="1"/>
            <p:nvPr/>
          </p:nvSpPr>
          <p:spPr>
            <a:xfrm>
              <a:off x="505425" y="10204775"/>
              <a:ext cx="2913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DRIVE KEY WEST TO MIAMI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277625" y="10200875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" name="Google Shape;132;p13"/>
          <p:cNvGrpSpPr/>
          <p:nvPr/>
        </p:nvGrpSpPr>
        <p:grpSpPr>
          <a:xfrm>
            <a:off x="3610400" y="2838300"/>
            <a:ext cx="3672099" cy="184800"/>
            <a:chOff x="3610400" y="2838300"/>
            <a:chExt cx="3672099" cy="184800"/>
          </a:xfrm>
        </p:grpSpPr>
        <p:sp>
          <p:nvSpPr>
            <p:cNvPr id="133" name="Google Shape;133;p13"/>
            <p:cNvSpPr txBox="1"/>
            <p:nvPr/>
          </p:nvSpPr>
          <p:spPr>
            <a:xfrm>
              <a:off x="3838199" y="2842200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SKI IN COLORADO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3610400" y="2838300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" name="Google Shape;135;p13"/>
          <p:cNvGrpSpPr/>
          <p:nvPr/>
        </p:nvGrpSpPr>
        <p:grpSpPr>
          <a:xfrm>
            <a:off x="3610400" y="3145074"/>
            <a:ext cx="3672099" cy="184800"/>
            <a:chOff x="3610400" y="3145074"/>
            <a:chExt cx="3672099" cy="184800"/>
          </a:xfrm>
        </p:grpSpPr>
        <p:sp>
          <p:nvSpPr>
            <p:cNvPr id="136" name="Google Shape;136;p13"/>
            <p:cNvSpPr txBox="1"/>
            <p:nvPr/>
          </p:nvSpPr>
          <p:spPr>
            <a:xfrm>
              <a:off x="3838199" y="3148974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ANTELOPE CANYON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3610400" y="3145074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" name="Google Shape;138;p13"/>
          <p:cNvGrpSpPr/>
          <p:nvPr/>
        </p:nvGrpSpPr>
        <p:grpSpPr>
          <a:xfrm>
            <a:off x="3610400" y="3451848"/>
            <a:ext cx="3672099" cy="184800"/>
            <a:chOff x="3610400" y="3451848"/>
            <a:chExt cx="3672099" cy="184800"/>
          </a:xfrm>
        </p:grpSpPr>
        <p:sp>
          <p:nvSpPr>
            <p:cNvPr id="139" name="Google Shape;139;p13"/>
            <p:cNvSpPr txBox="1"/>
            <p:nvPr/>
          </p:nvSpPr>
          <p:spPr>
            <a:xfrm>
              <a:off x="3838199" y="3455748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THE ART INSTITUTE OF CHICAGO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3610400" y="3451848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" name="Google Shape;141;p13"/>
          <p:cNvGrpSpPr/>
          <p:nvPr/>
        </p:nvGrpSpPr>
        <p:grpSpPr>
          <a:xfrm>
            <a:off x="3610400" y="3758622"/>
            <a:ext cx="3672099" cy="184800"/>
            <a:chOff x="3610400" y="3758622"/>
            <a:chExt cx="3672099" cy="184800"/>
          </a:xfrm>
        </p:grpSpPr>
        <p:sp>
          <p:nvSpPr>
            <p:cNvPr id="142" name="Google Shape;142;p13"/>
            <p:cNvSpPr txBox="1"/>
            <p:nvPr/>
          </p:nvSpPr>
          <p:spPr>
            <a:xfrm>
              <a:off x="3838199" y="3762522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GRAND OLE OPRY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3610400" y="3758622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" name="Google Shape;144;p13"/>
          <p:cNvGrpSpPr/>
          <p:nvPr/>
        </p:nvGrpSpPr>
        <p:grpSpPr>
          <a:xfrm>
            <a:off x="3610400" y="4065396"/>
            <a:ext cx="3672099" cy="184800"/>
            <a:chOff x="3610400" y="4065396"/>
            <a:chExt cx="3672099" cy="184800"/>
          </a:xfrm>
        </p:grpSpPr>
        <p:sp>
          <p:nvSpPr>
            <p:cNvPr id="145" name="Google Shape;145;p13"/>
            <p:cNvSpPr txBox="1"/>
            <p:nvPr/>
          </p:nvSpPr>
          <p:spPr>
            <a:xfrm>
              <a:off x="3838199" y="4069296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ALBUQUERQUE HOT AIR BALLOON FESTIVAL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610400" y="4065396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" name="Google Shape;147;p13"/>
          <p:cNvGrpSpPr/>
          <p:nvPr/>
        </p:nvGrpSpPr>
        <p:grpSpPr>
          <a:xfrm>
            <a:off x="3610400" y="4372170"/>
            <a:ext cx="3672099" cy="184800"/>
            <a:chOff x="3610400" y="4372170"/>
            <a:chExt cx="3672099" cy="184800"/>
          </a:xfrm>
        </p:grpSpPr>
        <p:sp>
          <p:nvSpPr>
            <p:cNvPr id="148" name="Google Shape;148;p13"/>
            <p:cNvSpPr txBox="1"/>
            <p:nvPr/>
          </p:nvSpPr>
          <p:spPr>
            <a:xfrm>
              <a:off x="3838199" y="4376070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EMPIRE STATE BUILDING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3610400" y="4372170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" name="Google Shape;150;p13"/>
          <p:cNvGrpSpPr/>
          <p:nvPr/>
        </p:nvGrpSpPr>
        <p:grpSpPr>
          <a:xfrm>
            <a:off x="3610400" y="4678944"/>
            <a:ext cx="3672099" cy="184800"/>
            <a:chOff x="3610400" y="4678944"/>
            <a:chExt cx="3672099" cy="184800"/>
          </a:xfrm>
        </p:grpSpPr>
        <p:sp>
          <p:nvSpPr>
            <p:cNvPr id="151" name="Google Shape;151;p13"/>
            <p:cNvSpPr txBox="1"/>
            <p:nvPr/>
          </p:nvSpPr>
          <p:spPr>
            <a:xfrm>
              <a:off x="3838199" y="4682844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FALL IN NEW ENGLAND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3610400" y="4678944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" name="Google Shape;153;p13"/>
          <p:cNvGrpSpPr/>
          <p:nvPr/>
        </p:nvGrpSpPr>
        <p:grpSpPr>
          <a:xfrm>
            <a:off x="3610400" y="4985718"/>
            <a:ext cx="3672099" cy="184800"/>
            <a:chOff x="3610400" y="4985718"/>
            <a:chExt cx="3672099" cy="184800"/>
          </a:xfrm>
        </p:grpSpPr>
        <p:sp>
          <p:nvSpPr>
            <p:cNvPr id="154" name="Google Shape;154;p13"/>
            <p:cNvSpPr txBox="1"/>
            <p:nvPr/>
          </p:nvSpPr>
          <p:spPr>
            <a:xfrm>
              <a:off x="3838199" y="4989618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SEE THE NORTHERN LIGHTS IN ALASKA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610400" y="4985718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" name="Google Shape;156;p13"/>
          <p:cNvGrpSpPr/>
          <p:nvPr/>
        </p:nvGrpSpPr>
        <p:grpSpPr>
          <a:xfrm>
            <a:off x="3610400" y="5292492"/>
            <a:ext cx="3672099" cy="184800"/>
            <a:chOff x="3610400" y="5292492"/>
            <a:chExt cx="3672099" cy="184800"/>
          </a:xfrm>
        </p:grpSpPr>
        <p:sp>
          <p:nvSpPr>
            <p:cNvPr id="157" name="Google Shape;157;p13"/>
            <p:cNvSpPr txBox="1"/>
            <p:nvPr/>
          </p:nvSpPr>
          <p:spPr>
            <a:xfrm>
              <a:off x="3838199" y="5296392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HOLLYWOOD BOULEVARD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3610400" y="5292492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" name="Google Shape;159;p13"/>
          <p:cNvGrpSpPr/>
          <p:nvPr/>
        </p:nvGrpSpPr>
        <p:grpSpPr>
          <a:xfrm>
            <a:off x="3610400" y="5599266"/>
            <a:ext cx="3672099" cy="184800"/>
            <a:chOff x="3610400" y="5599266"/>
            <a:chExt cx="3672099" cy="184800"/>
          </a:xfrm>
        </p:grpSpPr>
        <p:sp>
          <p:nvSpPr>
            <p:cNvPr id="160" name="Google Shape;160;p13"/>
            <p:cNvSpPr txBox="1"/>
            <p:nvPr/>
          </p:nvSpPr>
          <p:spPr>
            <a:xfrm>
              <a:off x="3838199" y="5603166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RIDE MAID OF THE MIST AT NIAGARA FALLS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3610400" y="5599266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" name="Google Shape;162;p13"/>
          <p:cNvGrpSpPr/>
          <p:nvPr/>
        </p:nvGrpSpPr>
        <p:grpSpPr>
          <a:xfrm>
            <a:off x="3610400" y="5906040"/>
            <a:ext cx="3672099" cy="184800"/>
            <a:chOff x="3610400" y="5906040"/>
            <a:chExt cx="3672099" cy="184800"/>
          </a:xfrm>
        </p:grpSpPr>
        <p:sp>
          <p:nvSpPr>
            <p:cNvPr id="163" name="Google Shape;163;p13"/>
            <p:cNvSpPr txBox="1"/>
            <p:nvPr/>
          </p:nvSpPr>
          <p:spPr>
            <a:xfrm>
              <a:off x="3838199" y="5909940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LAS VEGAS STRIP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3610400" y="5906040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" name="Google Shape;165;p13"/>
          <p:cNvGrpSpPr/>
          <p:nvPr/>
        </p:nvGrpSpPr>
        <p:grpSpPr>
          <a:xfrm>
            <a:off x="3610400" y="6212814"/>
            <a:ext cx="3672099" cy="184800"/>
            <a:chOff x="3610400" y="6212814"/>
            <a:chExt cx="3672099" cy="184800"/>
          </a:xfrm>
        </p:grpSpPr>
        <p:sp>
          <p:nvSpPr>
            <p:cNvPr id="166" name="Google Shape;166;p13"/>
            <p:cNvSpPr txBox="1"/>
            <p:nvPr/>
          </p:nvSpPr>
          <p:spPr>
            <a:xfrm>
              <a:off x="3838199" y="6216714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BIG SUR COASTLINE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3610400" y="6212814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" name="Google Shape;168;p13"/>
          <p:cNvGrpSpPr/>
          <p:nvPr/>
        </p:nvGrpSpPr>
        <p:grpSpPr>
          <a:xfrm>
            <a:off x="3610400" y="6519588"/>
            <a:ext cx="3672099" cy="184800"/>
            <a:chOff x="3610400" y="6519588"/>
            <a:chExt cx="3672099" cy="184800"/>
          </a:xfrm>
        </p:grpSpPr>
        <p:sp>
          <p:nvSpPr>
            <p:cNvPr id="169" name="Google Shape;169;p13"/>
            <p:cNvSpPr txBox="1"/>
            <p:nvPr/>
          </p:nvSpPr>
          <p:spPr>
            <a:xfrm>
              <a:off x="3838199" y="6523488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YOSEMITE NATIONAL PARK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3610400" y="6519588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" name="Google Shape;171;p13"/>
          <p:cNvGrpSpPr/>
          <p:nvPr/>
        </p:nvGrpSpPr>
        <p:grpSpPr>
          <a:xfrm>
            <a:off x="3610400" y="6826361"/>
            <a:ext cx="3672099" cy="184800"/>
            <a:chOff x="3610400" y="6826361"/>
            <a:chExt cx="3672099" cy="184800"/>
          </a:xfrm>
        </p:grpSpPr>
        <p:sp>
          <p:nvSpPr>
            <p:cNvPr id="172" name="Google Shape;172;p13"/>
            <p:cNvSpPr txBox="1"/>
            <p:nvPr/>
          </p:nvSpPr>
          <p:spPr>
            <a:xfrm>
              <a:off x="3838199" y="6830261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MOUNT RUSHMORE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610400" y="6826361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" name="Google Shape;174;p13"/>
          <p:cNvGrpSpPr/>
          <p:nvPr/>
        </p:nvGrpSpPr>
        <p:grpSpPr>
          <a:xfrm>
            <a:off x="3610400" y="7133135"/>
            <a:ext cx="3672099" cy="184800"/>
            <a:chOff x="3610400" y="7133135"/>
            <a:chExt cx="3672099" cy="184800"/>
          </a:xfrm>
        </p:grpSpPr>
        <p:sp>
          <p:nvSpPr>
            <p:cNvPr id="175" name="Google Shape;175;p13"/>
            <p:cNvSpPr txBox="1"/>
            <p:nvPr/>
          </p:nvSpPr>
          <p:spPr>
            <a:xfrm>
              <a:off x="3838199" y="7137035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SAVANNAH, GA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3610400" y="7133135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" name="Google Shape;177;p13"/>
          <p:cNvGrpSpPr/>
          <p:nvPr/>
        </p:nvGrpSpPr>
        <p:grpSpPr>
          <a:xfrm>
            <a:off x="3610400" y="7439909"/>
            <a:ext cx="3672099" cy="184800"/>
            <a:chOff x="3610400" y="7439909"/>
            <a:chExt cx="3672099" cy="184800"/>
          </a:xfrm>
        </p:grpSpPr>
        <p:sp>
          <p:nvSpPr>
            <p:cNvPr id="178" name="Google Shape;178;p13"/>
            <p:cNvSpPr txBox="1"/>
            <p:nvPr/>
          </p:nvSpPr>
          <p:spPr>
            <a:xfrm>
              <a:off x="3838199" y="7443809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SAN ANTONIO RIVERWALK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3610400" y="7439909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" name="Google Shape;180;p13"/>
          <p:cNvGrpSpPr/>
          <p:nvPr/>
        </p:nvGrpSpPr>
        <p:grpSpPr>
          <a:xfrm>
            <a:off x="3610400" y="7746683"/>
            <a:ext cx="3672099" cy="184800"/>
            <a:chOff x="3610400" y="7746683"/>
            <a:chExt cx="3672099" cy="184800"/>
          </a:xfrm>
        </p:grpSpPr>
        <p:sp>
          <p:nvSpPr>
            <p:cNvPr id="181" name="Google Shape;181;p13"/>
            <p:cNvSpPr txBox="1"/>
            <p:nvPr/>
          </p:nvSpPr>
          <p:spPr>
            <a:xfrm>
              <a:off x="3838199" y="7750583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PHILADELPHIA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3610400" y="7746683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" name="Google Shape;183;p13"/>
          <p:cNvGrpSpPr/>
          <p:nvPr/>
        </p:nvGrpSpPr>
        <p:grpSpPr>
          <a:xfrm>
            <a:off x="3610400" y="8053457"/>
            <a:ext cx="3672099" cy="184800"/>
            <a:chOff x="3610400" y="8053457"/>
            <a:chExt cx="3672099" cy="184800"/>
          </a:xfrm>
        </p:grpSpPr>
        <p:sp>
          <p:nvSpPr>
            <p:cNvPr id="184" name="Google Shape;184;p13"/>
            <p:cNvSpPr txBox="1"/>
            <p:nvPr/>
          </p:nvSpPr>
          <p:spPr>
            <a:xfrm>
              <a:off x="3838199" y="8057357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DEATH VALLEY NATIONAL PARK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3610400" y="8053457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" name="Google Shape;186;p13"/>
          <p:cNvGrpSpPr/>
          <p:nvPr/>
        </p:nvGrpSpPr>
        <p:grpSpPr>
          <a:xfrm>
            <a:off x="3610400" y="8360231"/>
            <a:ext cx="3672099" cy="184800"/>
            <a:chOff x="3610400" y="8360231"/>
            <a:chExt cx="3672099" cy="184800"/>
          </a:xfrm>
        </p:grpSpPr>
        <p:sp>
          <p:nvSpPr>
            <p:cNvPr id="187" name="Google Shape;187;p13"/>
            <p:cNvSpPr txBox="1"/>
            <p:nvPr/>
          </p:nvSpPr>
          <p:spPr>
            <a:xfrm>
              <a:off x="3838199" y="8364131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FREEDOM TRAIL IN BOSTON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3610400" y="8360231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" name="Google Shape;189;p13"/>
          <p:cNvGrpSpPr/>
          <p:nvPr/>
        </p:nvGrpSpPr>
        <p:grpSpPr>
          <a:xfrm>
            <a:off x="3610400" y="8667005"/>
            <a:ext cx="3672099" cy="184800"/>
            <a:chOff x="3610400" y="8667005"/>
            <a:chExt cx="3672099" cy="184800"/>
          </a:xfrm>
        </p:grpSpPr>
        <p:sp>
          <p:nvSpPr>
            <p:cNvPr id="190" name="Google Shape;190;p13"/>
            <p:cNvSpPr txBox="1"/>
            <p:nvPr/>
          </p:nvSpPr>
          <p:spPr>
            <a:xfrm>
              <a:off x="3838199" y="8670905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GOING</a:t>
              </a: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-</a:t>
              </a: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TO</a:t>
              </a: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-</a:t>
              </a: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THE</a:t>
              </a: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-</a:t>
              </a: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SUN ROAD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3610400" y="8667005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" name="Google Shape;192;p13"/>
          <p:cNvGrpSpPr/>
          <p:nvPr/>
        </p:nvGrpSpPr>
        <p:grpSpPr>
          <a:xfrm>
            <a:off x="3610400" y="8973779"/>
            <a:ext cx="3672099" cy="184800"/>
            <a:chOff x="3610400" y="8973779"/>
            <a:chExt cx="3672099" cy="184800"/>
          </a:xfrm>
        </p:grpSpPr>
        <p:sp>
          <p:nvSpPr>
            <p:cNvPr id="193" name="Google Shape;193;p13"/>
            <p:cNvSpPr txBox="1"/>
            <p:nvPr/>
          </p:nvSpPr>
          <p:spPr>
            <a:xfrm>
              <a:off x="3838199" y="8977679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MACKINAC ISLAND, MICHIGAN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3610400" y="8973779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" name="Google Shape;195;p13"/>
          <p:cNvGrpSpPr/>
          <p:nvPr/>
        </p:nvGrpSpPr>
        <p:grpSpPr>
          <a:xfrm>
            <a:off x="3610400" y="9280553"/>
            <a:ext cx="3672099" cy="184800"/>
            <a:chOff x="3610400" y="9280553"/>
            <a:chExt cx="3672099" cy="184800"/>
          </a:xfrm>
        </p:grpSpPr>
        <p:sp>
          <p:nvSpPr>
            <p:cNvPr id="196" name="Google Shape;196;p13"/>
            <p:cNvSpPr txBox="1"/>
            <p:nvPr/>
          </p:nvSpPr>
          <p:spPr>
            <a:xfrm>
              <a:off x="3838199" y="9284453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SPACE CENTER HOUSTON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3610400" y="9280553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" name="Google Shape;198;p13"/>
          <p:cNvGrpSpPr/>
          <p:nvPr/>
        </p:nvGrpSpPr>
        <p:grpSpPr>
          <a:xfrm>
            <a:off x="3610400" y="9587327"/>
            <a:ext cx="3672099" cy="184800"/>
            <a:chOff x="3610400" y="9587327"/>
            <a:chExt cx="3672099" cy="184800"/>
          </a:xfrm>
        </p:grpSpPr>
        <p:sp>
          <p:nvSpPr>
            <p:cNvPr id="199" name="Google Shape;199;p13"/>
            <p:cNvSpPr txBox="1"/>
            <p:nvPr/>
          </p:nvSpPr>
          <p:spPr>
            <a:xfrm>
              <a:off x="3838199" y="9591227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DISNEYWORLD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3610400" y="9587327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" name="Google Shape;201;p13"/>
          <p:cNvGrpSpPr/>
          <p:nvPr/>
        </p:nvGrpSpPr>
        <p:grpSpPr>
          <a:xfrm>
            <a:off x="3610400" y="9894101"/>
            <a:ext cx="3672099" cy="184800"/>
            <a:chOff x="3610400" y="9894101"/>
            <a:chExt cx="3672099" cy="184800"/>
          </a:xfrm>
        </p:grpSpPr>
        <p:sp>
          <p:nvSpPr>
            <p:cNvPr id="202" name="Google Shape;202;p13"/>
            <p:cNvSpPr txBox="1"/>
            <p:nvPr/>
          </p:nvSpPr>
          <p:spPr>
            <a:xfrm>
              <a:off x="3838199" y="9898001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SEE GIANT REDWOODS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3610400" y="9894101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" name="Google Shape;204;p13"/>
          <p:cNvGrpSpPr/>
          <p:nvPr/>
        </p:nvGrpSpPr>
        <p:grpSpPr>
          <a:xfrm>
            <a:off x="3610400" y="10200875"/>
            <a:ext cx="3672099" cy="184800"/>
            <a:chOff x="3610400" y="10200875"/>
            <a:chExt cx="3672099" cy="184800"/>
          </a:xfrm>
        </p:grpSpPr>
        <p:sp>
          <p:nvSpPr>
            <p:cNvPr id="205" name="Google Shape;205;p13"/>
            <p:cNvSpPr txBox="1"/>
            <p:nvPr/>
          </p:nvSpPr>
          <p:spPr>
            <a:xfrm>
              <a:off x="3838199" y="10204775"/>
              <a:ext cx="3444300" cy="1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>
                  <a:latin typeface="Montserrat Medium"/>
                  <a:ea typeface="Montserrat Medium"/>
                  <a:cs typeface="Montserrat Medium"/>
                  <a:sym typeface="Montserrat Medium"/>
                </a:rPr>
                <a:t>CHARLESTON, SC</a:t>
              </a:r>
              <a:endParaRPr sz="115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3610400" y="10200875"/>
              <a:ext cx="184800" cy="184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