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79">
          <p15:clr>
            <a:srgbClr val="747775"/>
          </p15:clr>
        </p15:guide>
        <p15:guide id="2" pos="283">
          <p15:clr>
            <a:srgbClr val="747775"/>
          </p15:clr>
        </p15:guide>
        <p15:guide id="3" pos="1361">
          <p15:clr>
            <a:srgbClr val="747775"/>
          </p15:clr>
        </p15:guide>
        <p15:guide id="4" pos="153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79"/>
        <p:guide pos="283"/>
        <p:guide pos="1361"/>
        <p:guide pos="153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MontserratSemiBold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italic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946050" y="435784"/>
            <a:ext cx="566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800">
                <a:solidFill>
                  <a:schemeClr val="dk2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TRIP PLANNER</a:t>
            </a:r>
            <a:endParaRPr sz="3800">
              <a:solidFill>
                <a:schemeClr val="dk2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435784" y="1532000"/>
            <a:ext cx="1725116" cy="799650"/>
            <a:chOff x="435784" y="1532000"/>
            <a:chExt cx="1725116" cy="799650"/>
          </a:xfrm>
        </p:grpSpPr>
        <p:sp>
          <p:nvSpPr>
            <p:cNvPr id="56" name="Google Shape;56;p13"/>
            <p:cNvSpPr/>
            <p:nvPr/>
          </p:nvSpPr>
          <p:spPr>
            <a:xfrm>
              <a:off x="450000" y="1809050"/>
              <a:ext cx="1710900" cy="5226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7" name="Google Shape;57;p13"/>
            <p:cNvGrpSpPr/>
            <p:nvPr/>
          </p:nvGrpSpPr>
          <p:grpSpPr>
            <a:xfrm>
              <a:off x="435784" y="1532000"/>
              <a:ext cx="1721566" cy="277050"/>
              <a:chOff x="435784" y="1532000"/>
              <a:chExt cx="1721566" cy="277050"/>
            </a:xfrm>
          </p:grpSpPr>
          <p:sp>
            <p:nvSpPr>
              <p:cNvPr id="58" name="Google Shape;58;p13"/>
              <p:cNvSpPr txBox="1"/>
              <p:nvPr/>
            </p:nvSpPr>
            <p:spPr>
              <a:xfrm>
                <a:off x="435784" y="1532000"/>
                <a:ext cx="171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DESTINATION</a:t>
                </a:r>
                <a:endParaRPr sz="13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cxnSp>
            <p:nvCxnSpPr>
              <p:cNvPr id="59" name="Google Shape;59;p13"/>
              <p:cNvCxnSpPr/>
              <p:nvPr/>
            </p:nvCxnSpPr>
            <p:spPr>
              <a:xfrm>
                <a:off x="449450" y="1809050"/>
                <a:ext cx="170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48484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0" name="Google Shape;60;p13"/>
          <p:cNvGrpSpPr/>
          <p:nvPr/>
        </p:nvGrpSpPr>
        <p:grpSpPr>
          <a:xfrm>
            <a:off x="2415434" y="1532000"/>
            <a:ext cx="4693741" cy="277046"/>
            <a:chOff x="435784" y="1532000"/>
            <a:chExt cx="4693741" cy="277046"/>
          </a:xfrm>
        </p:grpSpPr>
        <p:sp>
          <p:nvSpPr>
            <p:cNvPr id="61" name="Google Shape;61;p13"/>
            <p:cNvSpPr txBox="1"/>
            <p:nvPr/>
          </p:nvSpPr>
          <p:spPr>
            <a:xfrm>
              <a:off x="435784" y="1532000"/>
              <a:ext cx="1710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DATE:</a:t>
              </a:r>
              <a:endParaRPr sz="1300">
                <a:solidFill>
                  <a:schemeClr val="dk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454925" y="1809046"/>
              <a:ext cx="4674600" cy="0"/>
            </a:xfrm>
            <a:prstGeom prst="straightConnector1">
              <a:avLst/>
            </a:prstGeom>
            <a:noFill/>
            <a:ln cap="flat" cmpd="sng" w="9525">
              <a:solidFill>
                <a:srgbClr val="48484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3" name="Google Shape;63;p13"/>
          <p:cNvGrpSpPr/>
          <p:nvPr/>
        </p:nvGrpSpPr>
        <p:grpSpPr>
          <a:xfrm>
            <a:off x="2415434" y="2049250"/>
            <a:ext cx="4693741" cy="277046"/>
            <a:chOff x="435784" y="1532000"/>
            <a:chExt cx="4693741" cy="277046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435784" y="1532000"/>
              <a:ext cx="1710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DURATION:</a:t>
              </a:r>
              <a:endParaRPr sz="1300">
                <a:solidFill>
                  <a:schemeClr val="dk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65" name="Google Shape;65;p13"/>
            <p:cNvCxnSpPr/>
            <p:nvPr/>
          </p:nvCxnSpPr>
          <p:spPr>
            <a:xfrm>
              <a:off x="454925" y="1809046"/>
              <a:ext cx="4674600" cy="0"/>
            </a:xfrm>
            <a:prstGeom prst="straightConnector1">
              <a:avLst/>
            </a:prstGeom>
            <a:noFill/>
            <a:ln cap="flat" cmpd="sng" w="9525">
              <a:solidFill>
                <a:srgbClr val="48484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6" name="Google Shape;66;p13"/>
          <p:cNvGrpSpPr/>
          <p:nvPr/>
        </p:nvGrpSpPr>
        <p:grpSpPr>
          <a:xfrm>
            <a:off x="435784" y="2781278"/>
            <a:ext cx="1725116" cy="1774642"/>
            <a:chOff x="435784" y="1532000"/>
            <a:chExt cx="1725116" cy="1774642"/>
          </a:xfrm>
        </p:grpSpPr>
        <p:sp>
          <p:nvSpPr>
            <p:cNvPr id="67" name="Google Shape;67;p13"/>
            <p:cNvSpPr/>
            <p:nvPr/>
          </p:nvSpPr>
          <p:spPr>
            <a:xfrm>
              <a:off x="450000" y="1809042"/>
              <a:ext cx="1710900" cy="14976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8" name="Google Shape;68;p13"/>
            <p:cNvGrpSpPr/>
            <p:nvPr/>
          </p:nvGrpSpPr>
          <p:grpSpPr>
            <a:xfrm>
              <a:off x="435784" y="1532000"/>
              <a:ext cx="1721566" cy="277050"/>
              <a:chOff x="435784" y="1532000"/>
              <a:chExt cx="1721566" cy="277050"/>
            </a:xfrm>
          </p:grpSpPr>
          <p:sp>
            <p:nvSpPr>
              <p:cNvPr id="69" name="Google Shape;69;p13"/>
              <p:cNvSpPr txBox="1"/>
              <p:nvPr/>
            </p:nvSpPr>
            <p:spPr>
              <a:xfrm>
                <a:off x="435784" y="1532000"/>
                <a:ext cx="171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CONTACTS</a:t>
                </a:r>
                <a:endParaRPr sz="13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cxnSp>
            <p:nvCxnSpPr>
              <p:cNvPr id="70" name="Google Shape;70;p13"/>
              <p:cNvCxnSpPr/>
              <p:nvPr/>
            </p:nvCxnSpPr>
            <p:spPr>
              <a:xfrm>
                <a:off x="449450" y="1809050"/>
                <a:ext cx="170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48484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71" name="Google Shape;71;p13"/>
          <p:cNvGrpSpPr/>
          <p:nvPr/>
        </p:nvGrpSpPr>
        <p:grpSpPr>
          <a:xfrm>
            <a:off x="2415413" y="2781278"/>
            <a:ext cx="4693762" cy="1773596"/>
            <a:chOff x="2415413" y="2781278"/>
            <a:chExt cx="4693762" cy="1773596"/>
          </a:xfrm>
        </p:grpSpPr>
        <p:grpSp>
          <p:nvGrpSpPr>
            <p:cNvPr id="72" name="Google Shape;72;p13"/>
            <p:cNvGrpSpPr/>
            <p:nvPr/>
          </p:nvGrpSpPr>
          <p:grpSpPr>
            <a:xfrm>
              <a:off x="2415413" y="2781278"/>
              <a:ext cx="4693762" cy="277046"/>
              <a:chOff x="435763" y="1532000"/>
              <a:chExt cx="4693762" cy="277046"/>
            </a:xfrm>
          </p:grpSpPr>
          <p:sp>
            <p:nvSpPr>
              <p:cNvPr id="73" name="Google Shape;73;p13"/>
              <p:cNvSpPr txBox="1"/>
              <p:nvPr/>
            </p:nvSpPr>
            <p:spPr>
              <a:xfrm>
                <a:off x="435763" y="1532000"/>
                <a:ext cx="41604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TRANSPORT AND HOTEL DETAILS</a:t>
                </a:r>
                <a:endParaRPr sz="13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cxnSp>
            <p:nvCxnSpPr>
              <p:cNvPr id="74" name="Google Shape;74;p13"/>
              <p:cNvCxnSpPr/>
              <p:nvPr/>
            </p:nvCxnSpPr>
            <p:spPr>
              <a:xfrm>
                <a:off x="454925" y="1809046"/>
                <a:ext cx="4674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48484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5" name="Google Shape;75;p13"/>
            <p:cNvGrpSpPr/>
            <p:nvPr/>
          </p:nvGrpSpPr>
          <p:grpSpPr>
            <a:xfrm>
              <a:off x="2434575" y="3356699"/>
              <a:ext cx="4674600" cy="1198175"/>
              <a:chOff x="2434575" y="3356699"/>
              <a:chExt cx="4674600" cy="1198175"/>
            </a:xfrm>
          </p:grpSpPr>
          <p:cxnSp>
            <p:nvCxnSpPr>
              <p:cNvPr id="76" name="Google Shape;76;p13"/>
              <p:cNvCxnSpPr/>
              <p:nvPr/>
            </p:nvCxnSpPr>
            <p:spPr>
              <a:xfrm>
                <a:off x="2434575" y="3356699"/>
                <a:ext cx="4674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" name="Google Shape;77;p13"/>
              <p:cNvCxnSpPr/>
              <p:nvPr/>
            </p:nvCxnSpPr>
            <p:spPr>
              <a:xfrm>
                <a:off x="2434575" y="3658399"/>
                <a:ext cx="4674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8" name="Google Shape;78;p13"/>
              <p:cNvCxnSpPr/>
              <p:nvPr/>
            </p:nvCxnSpPr>
            <p:spPr>
              <a:xfrm>
                <a:off x="2434575" y="3951474"/>
                <a:ext cx="4674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9" name="Google Shape;79;p13"/>
              <p:cNvCxnSpPr/>
              <p:nvPr/>
            </p:nvCxnSpPr>
            <p:spPr>
              <a:xfrm>
                <a:off x="2434575" y="4253174"/>
                <a:ext cx="4674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>
                <a:off x="2434575" y="4554874"/>
                <a:ext cx="4674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81" name="Google Shape;81;p13"/>
          <p:cNvGrpSpPr/>
          <p:nvPr/>
        </p:nvGrpSpPr>
        <p:grpSpPr>
          <a:xfrm>
            <a:off x="445689" y="4927253"/>
            <a:ext cx="6670486" cy="1773597"/>
            <a:chOff x="2415413" y="2781278"/>
            <a:chExt cx="6670486" cy="1773597"/>
          </a:xfrm>
        </p:grpSpPr>
        <p:grpSp>
          <p:nvGrpSpPr>
            <p:cNvPr id="82" name="Google Shape;82;p13"/>
            <p:cNvGrpSpPr/>
            <p:nvPr/>
          </p:nvGrpSpPr>
          <p:grpSpPr>
            <a:xfrm>
              <a:off x="2415413" y="2781278"/>
              <a:ext cx="6670486" cy="277047"/>
              <a:chOff x="435763" y="1532000"/>
              <a:chExt cx="6670486" cy="277047"/>
            </a:xfrm>
          </p:grpSpPr>
          <p:sp>
            <p:nvSpPr>
              <p:cNvPr id="83" name="Google Shape;83;p13"/>
              <p:cNvSpPr txBox="1"/>
              <p:nvPr/>
            </p:nvSpPr>
            <p:spPr>
              <a:xfrm>
                <a:off x="435763" y="1532000"/>
                <a:ext cx="41604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TOURS/EXCURSIONS</a:t>
                </a:r>
                <a:endParaRPr sz="13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cxnSp>
            <p:nvCxnSpPr>
              <p:cNvPr id="84" name="Google Shape;84;p13"/>
              <p:cNvCxnSpPr/>
              <p:nvPr/>
            </p:nvCxnSpPr>
            <p:spPr>
              <a:xfrm>
                <a:off x="438449" y="1809047"/>
                <a:ext cx="6667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48484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5" name="Google Shape;85;p13"/>
            <p:cNvGrpSpPr/>
            <p:nvPr/>
          </p:nvGrpSpPr>
          <p:grpSpPr>
            <a:xfrm>
              <a:off x="2434574" y="3356700"/>
              <a:ext cx="6651300" cy="1198175"/>
              <a:chOff x="2434574" y="3356700"/>
              <a:chExt cx="6651300" cy="1198175"/>
            </a:xfrm>
          </p:grpSpPr>
          <p:cxnSp>
            <p:nvCxnSpPr>
              <p:cNvPr id="86" name="Google Shape;86;p13"/>
              <p:cNvCxnSpPr/>
              <p:nvPr/>
            </p:nvCxnSpPr>
            <p:spPr>
              <a:xfrm>
                <a:off x="2434574" y="3356700"/>
                <a:ext cx="6651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2434574" y="3658400"/>
                <a:ext cx="6651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2434574" y="3951475"/>
                <a:ext cx="6651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9" name="Google Shape;89;p13"/>
              <p:cNvCxnSpPr/>
              <p:nvPr/>
            </p:nvCxnSpPr>
            <p:spPr>
              <a:xfrm>
                <a:off x="2434574" y="4253175"/>
                <a:ext cx="6651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0" name="Google Shape;90;p13"/>
              <p:cNvCxnSpPr/>
              <p:nvPr/>
            </p:nvCxnSpPr>
            <p:spPr>
              <a:xfrm>
                <a:off x="2434574" y="4554875"/>
                <a:ext cx="6651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91" name="Google Shape;91;p13"/>
          <p:cNvGrpSpPr/>
          <p:nvPr/>
        </p:nvGrpSpPr>
        <p:grpSpPr>
          <a:xfrm>
            <a:off x="445696" y="7041125"/>
            <a:ext cx="3127779" cy="3047175"/>
            <a:chOff x="445696" y="7041125"/>
            <a:chExt cx="3127779" cy="3047175"/>
          </a:xfrm>
        </p:grpSpPr>
        <p:sp>
          <p:nvSpPr>
            <p:cNvPr id="92" name="Google Shape;92;p13"/>
            <p:cNvSpPr txBox="1"/>
            <p:nvPr/>
          </p:nvSpPr>
          <p:spPr>
            <a:xfrm>
              <a:off x="445696" y="7041125"/>
              <a:ext cx="275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LOCAL FOOD TO TRY</a:t>
              </a:r>
              <a:endParaRPr sz="1300">
                <a:solidFill>
                  <a:schemeClr val="dk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93" name="Google Shape;93;p13"/>
            <p:cNvGrpSpPr/>
            <p:nvPr/>
          </p:nvGrpSpPr>
          <p:grpSpPr>
            <a:xfrm>
              <a:off x="448375" y="7316000"/>
              <a:ext cx="3125100" cy="2772300"/>
              <a:chOff x="448375" y="7316000"/>
              <a:chExt cx="3125100" cy="2772300"/>
            </a:xfrm>
          </p:grpSpPr>
          <p:sp>
            <p:nvSpPr>
              <p:cNvPr id="94" name="Google Shape;94;p13"/>
              <p:cNvSpPr/>
              <p:nvPr/>
            </p:nvSpPr>
            <p:spPr>
              <a:xfrm>
                <a:off x="453950" y="7316000"/>
                <a:ext cx="3119400" cy="2772300"/>
              </a:xfrm>
              <a:prstGeom prst="rect">
                <a:avLst/>
              </a:prstGeom>
              <a:noFill/>
              <a:ln cap="flat" cmpd="sng" w="9525">
                <a:solidFill>
                  <a:srgbClr val="E9E8E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5" name="Google Shape;95;p13"/>
              <p:cNvCxnSpPr/>
              <p:nvPr/>
            </p:nvCxnSpPr>
            <p:spPr>
              <a:xfrm>
                <a:off x="448375" y="7318167"/>
                <a:ext cx="3125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48484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6" name="Google Shape;96;p13"/>
            <p:cNvGrpSpPr/>
            <p:nvPr/>
          </p:nvGrpSpPr>
          <p:grpSpPr>
            <a:xfrm>
              <a:off x="679937" y="7455675"/>
              <a:ext cx="2633250" cy="2338300"/>
              <a:chOff x="679937" y="7455675"/>
              <a:chExt cx="2633250" cy="2338300"/>
            </a:xfrm>
          </p:grpSpPr>
          <p:grpSp>
            <p:nvGrpSpPr>
              <p:cNvPr id="97" name="Google Shape;97;p13"/>
              <p:cNvGrpSpPr/>
              <p:nvPr/>
            </p:nvGrpSpPr>
            <p:grpSpPr>
              <a:xfrm>
                <a:off x="679937" y="7701800"/>
                <a:ext cx="2633250" cy="2092175"/>
                <a:chOff x="679937" y="7701800"/>
                <a:chExt cx="2633250" cy="2092175"/>
              </a:xfrm>
            </p:grpSpPr>
            <p:grpSp>
              <p:nvGrpSpPr>
                <p:cNvPr id="98" name="Google Shape;98;p13"/>
                <p:cNvGrpSpPr/>
                <p:nvPr/>
              </p:nvGrpSpPr>
              <p:grpSpPr>
                <a:xfrm>
                  <a:off x="679937" y="7701800"/>
                  <a:ext cx="2633250" cy="1198175"/>
                  <a:chOff x="2434574" y="3356700"/>
                  <a:chExt cx="6651300" cy="1198175"/>
                </a:xfrm>
              </p:grpSpPr>
              <p:cxnSp>
                <p:nvCxnSpPr>
                  <p:cNvPr id="99" name="Google Shape;99;p13"/>
                  <p:cNvCxnSpPr/>
                  <p:nvPr/>
                </p:nvCxnSpPr>
                <p:spPr>
                  <a:xfrm>
                    <a:off x="2434574" y="3356700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9E8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0" name="Google Shape;100;p13"/>
                  <p:cNvCxnSpPr/>
                  <p:nvPr/>
                </p:nvCxnSpPr>
                <p:spPr>
                  <a:xfrm>
                    <a:off x="2434574" y="3658400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9E8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1" name="Google Shape;101;p13"/>
                  <p:cNvCxnSpPr/>
                  <p:nvPr/>
                </p:nvCxnSpPr>
                <p:spPr>
                  <a:xfrm>
                    <a:off x="2434574" y="3951475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9E8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2" name="Google Shape;102;p13"/>
                  <p:cNvCxnSpPr/>
                  <p:nvPr/>
                </p:nvCxnSpPr>
                <p:spPr>
                  <a:xfrm>
                    <a:off x="2434574" y="4253175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9E8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3" name="Google Shape;103;p13"/>
                  <p:cNvCxnSpPr/>
                  <p:nvPr/>
                </p:nvCxnSpPr>
                <p:spPr>
                  <a:xfrm>
                    <a:off x="2434574" y="4554875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9E8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cxnSp>
              <p:nvCxnSpPr>
                <p:cNvPr id="104" name="Google Shape;104;p13"/>
                <p:cNvCxnSpPr/>
                <p:nvPr/>
              </p:nvCxnSpPr>
              <p:spPr>
                <a:xfrm>
                  <a:off x="679937" y="8897500"/>
                  <a:ext cx="263325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9E8E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5" name="Google Shape;105;p13"/>
                <p:cNvCxnSpPr/>
                <p:nvPr/>
              </p:nvCxnSpPr>
              <p:spPr>
                <a:xfrm>
                  <a:off x="679937" y="9199200"/>
                  <a:ext cx="263325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9E8E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6" name="Google Shape;106;p13"/>
                <p:cNvCxnSpPr/>
                <p:nvPr/>
              </p:nvCxnSpPr>
              <p:spPr>
                <a:xfrm>
                  <a:off x="679937" y="9492275"/>
                  <a:ext cx="263325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9E8E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7" name="Google Shape;107;p13"/>
                <p:cNvCxnSpPr/>
                <p:nvPr/>
              </p:nvCxnSpPr>
              <p:spPr>
                <a:xfrm>
                  <a:off x="679937" y="9793975"/>
                  <a:ext cx="263325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9E8E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08" name="Google Shape;108;p13"/>
              <p:cNvSpPr txBox="1"/>
              <p:nvPr/>
            </p:nvSpPr>
            <p:spPr>
              <a:xfrm>
                <a:off x="687748" y="7455675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687748" y="7753907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2</a:t>
                </a: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687748" y="8052138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3</a:t>
                </a: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687748" y="8350370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4</a:t>
                </a: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687748" y="8648601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5</a:t>
                </a: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687748" y="8946833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6</a:t>
                </a: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687748" y="9245064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7</a:t>
                </a: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687748" y="9543296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8</a:t>
                </a: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116" name="Google Shape;116;p13"/>
          <p:cNvGrpSpPr/>
          <p:nvPr/>
        </p:nvGrpSpPr>
        <p:grpSpPr>
          <a:xfrm>
            <a:off x="3981496" y="7041125"/>
            <a:ext cx="3127779" cy="3047175"/>
            <a:chOff x="3981496" y="7041125"/>
            <a:chExt cx="3127779" cy="3047175"/>
          </a:xfrm>
        </p:grpSpPr>
        <p:grpSp>
          <p:nvGrpSpPr>
            <p:cNvPr id="117" name="Google Shape;117;p13"/>
            <p:cNvGrpSpPr/>
            <p:nvPr/>
          </p:nvGrpSpPr>
          <p:grpSpPr>
            <a:xfrm>
              <a:off x="3981496" y="7041125"/>
              <a:ext cx="3127779" cy="3047175"/>
              <a:chOff x="3981496" y="7041125"/>
              <a:chExt cx="3127779" cy="3047175"/>
            </a:xfrm>
          </p:grpSpPr>
          <p:sp>
            <p:nvSpPr>
              <p:cNvPr id="118" name="Google Shape;118;p13"/>
              <p:cNvSpPr txBox="1"/>
              <p:nvPr/>
            </p:nvSpPr>
            <p:spPr>
              <a:xfrm>
                <a:off x="3981496" y="7041125"/>
                <a:ext cx="2758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TO DO</a:t>
                </a:r>
                <a:endParaRPr sz="1300">
                  <a:solidFill>
                    <a:schemeClr val="dk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119" name="Google Shape;119;p13"/>
              <p:cNvGrpSpPr/>
              <p:nvPr/>
            </p:nvGrpSpPr>
            <p:grpSpPr>
              <a:xfrm>
                <a:off x="3984175" y="7316000"/>
                <a:ext cx="3125100" cy="2772300"/>
                <a:chOff x="448375" y="7316000"/>
                <a:chExt cx="3125100" cy="2772300"/>
              </a:xfrm>
            </p:grpSpPr>
            <p:sp>
              <p:nvSpPr>
                <p:cNvPr id="120" name="Google Shape;120;p13"/>
                <p:cNvSpPr/>
                <p:nvPr/>
              </p:nvSpPr>
              <p:spPr>
                <a:xfrm>
                  <a:off x="453950" y="7316000"/>
                  <a:ext cx="3119400" cy="2772300"/>
                </a:xfrm>
                <a:prstGeom prst="rect">
                  <a:avLst/>
                </a:prstGeom>
                <a:solidFill>
                  <a:srgbClr val="F3F3F3"/>
                </a:solidFill>
                <a:ln cap="flat" cmpd="sng" w="9525">
                  <a:solidFill>
                    <a:srgbClr val="E9E8E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21" name="Google Shape;121;p13"/>
                <p:cNvCxnSpPr/>
                <p:nvPr/>
              </p:nvCxnSpPr>
              <p:spPr>
                <a:xfrm>
                  <a:off x="448375" y="7318167"/>
                  <a:ext cx="3125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48484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22" name="Google Shape;122;p13"/>
            <p:cNvGrpSpPr/>
            <p:nvPr/>
          </p:nvGrpSpPr>
          <p:grpSpPr>
            <a:xfrm>
              <a:off x="4215737" y="7455675"/>
              <a:ext cx="2633250" cy="2338300"/>
              <a:chOff x="679937" y="7455675"/>
              <a:chExt cx="2633250" cy="2338300"/>
            </a:xfrm>
          </p:grpSpPr>
          <p:grpSp>
            <p:nvGrpSpPr>
              <p:cNvPr id="123" name="Google Shape;123;p13"/>
              <p:cNvGrpSpPr/>
              <p:nvPr/>
            </p:nvGrpSpPr>
            <p:grpSpPr>
              <a:xfrm>
                <a:off x="679937" y="7701800"/>
                <a:ext cx="2633250" cy="2092175"/>
                <a:chOff x="679937" y="7701800"/>
                <a:chExt cx="2633250" cy="2092175"/>
              </a:xfrm>
            </p:grpSpPr>
            <p:grpSp>
              <p:nvGrpSpPr>
                <p:cNvPr id="124" name="Google Shape;124;p13"/>
                <p:cNvGrpSpPr/>
                <p:nvPr/>
              </p:nvGrpSpPr>
              <p:grpSpPr>
                <a:xfrm>
                  <a:off x="679937" y="7701800"/>
                  <a:ext cx="2633250" cy="1198175"/>
                  <a:chOff x="2434574" y="3356700"/>
                  <a:chExt cx="6651300" cy="1198175"/>
                </a:xfrm>
              </p:grpSpPr>
              <p:cxnSp>
                <p:nvCxnSpPr>
                  <p:cNvPr id="125" name="Google Shape;125;p13"/>
                  <p:cNvCxnSpPr/>
                  <p:nvPr/>
                </p:nvCxnSpPr>
                <p:spPr>
                  <a:xfrm>
                    <a:off x="2434574" y="3356700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48484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26" name="Google Shape;126;p13"/>
                  <p:cNvCxnSpPr/>
                  <p:nvPr/>
                </p:nvCxnSpPr>
                <p:spPr>
                  <a:xfrm>
                    <a:off x="2434574" y="3658400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48484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27" name="Google Shape;127;p13"/>
                  <p:cNvCxnSpPr/>
                  <p:nvPr/>
                </p:nvCxnSpPr>
                <p:spPr>
                  <a:xfrm>
                    <a:off x="2434574" y="3951475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48484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28" name="Google Shape;128;p13"/>
                  <p:cNvCxnSpPr/>
                  <p:nvPr/>
                </p:nvCxnSpPr>
                <p:spPr>
                  <a:xfrm>
                    <a:off x="2434574" y="4253175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48484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29" name="Google Shape;129;p13"/>
                  <p:cNvCxnSpPr/>
                  <p:nvPr/>
                </p:nvCxnSpPr>
                <p:spPr>
                  <a:xfrm>
                    <a:off x="2434574" y="4554875"/>
                    <a:ext cx="66513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9E8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cxnSp>
              <p:nvCxnSpPr>
                <p:cNvPr id="130" name="Google Shape;130;p13"/>
                <p:cNvCxnSpPr/>
                <p:nvPr/>
              </p:nvCxnSpPr>
              <p:spPr>
                <a:xfrm>
                  <a:off x="679937" y="8897500"/>
                  <a:ext cx="2633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48484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1" name="Google Shape;131;p13"/>
                <p:cNvCxnSpPr/>
                <p:nvPr/>
              </p:nvCxnSpPr>
              <p:spPr>
                <a:xfrm>
                  <a:off x="679937" y="9199200"/>
                  <a:ext cx="2633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48484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2" name="Google Shape;132;p13"/>
                <p:cNvCxnSpPr/>
                <p:nvPr/>
              </p:nvCxnSpPr>
              <p:spPr>
                <a:xfrm>
                  <a:off x="679937" y="9492275"/>
                  <a:ext cx="2633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48484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3" name="Google Shape;133;p13"/>
                <p:cNvCxnSpPr/>
                <p:nvPr/>
              </p:nvCxnSpPr>
              <p:spPr>
                <a:xfrm>
                  <a:off x="679937" y="9793975"/>
                  <a:ext cx="2633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48484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34" name="Google Shape;134;p13"/>
              <p:cNvSpPr txBox="1"/>
              <p:nvPr/>
            </p:nvSpPr>
            <p:spPr>
              <a:xfrm>
                <a:off x="687748" y="7455675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687748" y="7753907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2.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687748" y="8052138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3.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687748" y="8350370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4.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687748" y="8648601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5.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687748" y="8946833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6.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687748" y="9245064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7.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41" name="Google Shape;141;p13"/>
              <p:cNvSpPr txBox="1"/>
              <p:nvPr/>
            </p:nvSpPr>
            <p:spPr>
              <a:xfrm>
                <a:off x="687748" y="9543296"/>
                <a:ext cx="6666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8.</a:t>
                </a:r>
                <a:endParaRPr sz="16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