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Sour Gummy"/>
      <p:regular r:id="rId7"/>
      <p:bold r:id="rId8"/>
      <p:italic r:id="rId9"/>
      <p:boldItalic r:id="rId10"/>
    </p:embeddedFont>
    <p:embeddedFont>
      <p:font typeface="Sour Gummy Light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0263D98-F84E-4EAE-8279-3A3E0E474D9D}">
  <a:tblStyle styleId="{90263D98-F84E-4EAE-8279-3A3E0E474D9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Light-regular.fntdata"/><Relationship Id="rId10" Type="http://schemas.openxmlformats.org/officeDocument/2006/relationships/font" Target="fonts/SourGummy-boldItalic.fntdata"/><Relationship Id="rId13" Type="http://schemas.openxmlformats.org/officeDocument/2006/relationships/font" Target="fonts/SourGummyLight-italic.fntdata"/><Relationship Id="rId12" Type="http://schemas.openxmlformats.org/officeDocument/2006/relationships/font" Target="fonts/SourGummyLigh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-italic.fntdata"/><Relationship Id="rId14" Type="http://schemas.openxmlformats.org/officeDocument/2006/relationships/font" Target="fonts/SourGummyLigh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-regular.fntdata"/><Relationship Id="rId8" Type="http://schemas.openxmlformats.org/officeDocument/2006/relationships/font" Target="fonts/SourGumm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10692000" cy="7560000"/>
          </a:xfrm>
          <a:prstGeom prst="rect">
            <a:avLst/>
          </a:prstGeom>
          <a:solidFill>
            <a:srgbClr val="F0F9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450000" y="1492500"/>
            <a:ext cx="4765500" cy="1036800"/>
          </a:xfrm>
          <a:prstGeom prst="roundRect">
            <a:avLst>
              <a:gd fmla="val 16006" name="adj"/>
            </a:avLst>
          </a:prstGeom>
          <a:solidFill>
            <a:srgbClr val="EDF3F4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7747B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450700" y="160977"/>
            <a:ext cx="5790600" cy="6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985">
                <a:solidFill>
                  <a:srgbClr val="47747B"/>
                </a:solidFill>
                <a:latin typeface="Sour Gummy"/>
                <a:ea typeface="Sour Gummy"/>
                <a:cs typeface="Sour Gummy"/>
                <a:sym typeface="Sour Gummy"/>
              </a:rPr>
              <a:t>TRAVEL SCHEDULE</a:t>
            </a:r>
            <a:endParaRPr b="1" sz="3985">
              <a:solidFill>
                <a:srgbClr val="47747B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50000" y="965200"/>
            <a:ext cx="4765500" cy="431700"/>
          </a:xfrm>
          <a:prstGeom prst="roundRect">
            <a:avLst>
              <a:gd fmla="val 38933" name="adj"/>
            </a:avLst>
          </a:prstGeom>
          <a:solidFill>
            <a:srgbClr val="CCE2E5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47747B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DAILY SCHEDULE</a:t>
            </a:r>
            <a:endParaRPr sz="2400">
              <a:solidFill>
                <a:srgbClr val="47747B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608550" y="1492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{90263D98-F84E-4EAE-8279-3A3E0E474D9D}</a:tableStyleId>
              </a:tblPr>
              <a:tblGrid>
                <a:gridCol w="1062700"/>
                <a:gridCol w="3327550"/>
              </a:tblGrid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60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59" name="Google Shape;59;p13"/>
          <p:cNvSpPr/>
          <p:nvPr/>
        </p:nvSpPr>
        <p:spPr>
          <a:xfrm>
            <a:off x="360000" y="1570750"/>
            <a:ext cx="990900" cy="361200"/>
          </a:xfrm>
          <a:prstGeom prst="roundRect">
            <a:avLst>
              <a:gd fmla="val 22400" name="adj"/>
            </a:avLst>
          </a:prstGeom>
          <a:solidFill>
            <a:srgbClr val="CCE2E5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47747B"/>
                </a:solidFill>
                <a:latin typeface="Sour Gummy"/>
                <a:ea typeface="Sour Gummy"/>
                <a:cs typeface="Sour Gummy"/>
                <a:sym typeface="Sour Gummy"/>
              </a:rPr>
              <a:t>Day 1</a:t>
            </a:r>
            <a:endParaRPr sz="1300">
              <a:solidFill>
                <a:srgbClr val="47747B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450000" y="2639011"/>
            <a:ext cx="4765500" cy="1036800"/>
          </a:xfrm>
          <a:prstGeom prst="roundRect">
            <a:avLst>
              <a:gd fmla="val 16006" name="adj"/>
            </a:avLst>
          </a:prstGeom>
          <a:solidFill>
            <a:schemeClr val="lt1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7747B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aphicFrame>
        <p:nvGraphicFramePr>
          <p:cNvPr id="61" name="Google Shape;61;p13"/>
          <p:cNvGraphicFramePr/>
          <p:nvPr/>
        </p:nvGraphicFramePr>
        <p:xfrm>
          <a:off x="608550" y="263901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{90263D98-F84E-4EAE-8279-3A3E0E474D9D}</a:tableStyleId>
              </a:tblPr>
              <a:tblGrid>
                <a:gridCol w="1062700"/>
                <a:gridCol w="3327550"/>
              </a:tblGrid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60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62" name="Google Shape;62;p13"/>
          <p:cNvSpPr/>
          <p:nvPr/>
        </p:nvSpPr>
        <p:spPr>
          <a:xfrm>
            <a:off x="360000" y="2717261"/>
            <a:ext cx="990900" cy="361200"/>
          </a:xfrm>
          <a:prstGeom prst="roundRect">
            <a:avLst>
              <a:gd fmla="val 22400" name="adj"/>
            </a:avLst>
          </a:prstGeom>
          <a:solidFill>
            <a:srgbClr val="F2F7F7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47747B"/>
                </a:solidFill>
                <a:latin typeface="Sour Gummy"/>
                <a:ea typeface="Sour Gummy"/>
                <a:cs typeface="Sour Gummy"/>
                <a:sym typeface="Sour Gummy"/>
              </a:rPr>
              <a:t>Day 2</a:t>
            </a:r>
            <a:endParaRPr sz="1300">
              <a:solidFill>
                <a:srgbClr val="47747B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450000" y="3785511"/>
            <a:ext cx="4765500" cy="1036800"/>
          </a:xfrm>
          <a:prstGeom prst="roundRect">
            <a:avLst>
              <a:gd fmla="val 16006" name="adj"/>
            </a:avLst>
          </a:prstGeom>
          <a:solidFill>
            <a:srgbClr val="EDF3F4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7747B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aphicFrame>
        <p:nvGraphicFramePr>
          <p:cNvPr id="64" name="Google Shape;64;p13"/>
          <p:cNvGraphicFramePr/>
          <p:nvPr/>
        </p:nvGraphicFramePr>
        <p:xfrm>
          <a:off x="608550" y="378551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{90263D98-F84E-4EAE-8279-3A3E0E474D9D}</a:tableStyleId>
              </a:tblPr>
              <a:tblGrid>
                <a:gridCol w="1062700"/>
                <a:gridCol w="3327550"/>
              </a:tblGrid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60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65" name="Google Shape;65;p13"/>
          <p:cNvSpPr/>
          <p:nvPr/>
        </p:nvSpPr>
        <p:spPr>
          <a:xfrm>
            <a:off x="360000" y="3863761"/>
            <a:ext cx="990900" cy="361200"/>
          </a:xfrm>
          <a:prstGeom prst="roundRect">
            <a:avLst>
              <a:gd fmla="val 22400" name="adj"/>
            </a:avLst>
          </a:prstGeom>
          <a:solidFill>
            <a:srgbClr val="CCE2E5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47747B"/>
                </a:solidFill>
                <a:latin typeface="Sour Gummy"/>
                <a:ea typeface="Sour Gummy"/>
                <a:cs typeface="Sour Gummy"/>
                <a:sym typeface="Sour Gummy"/>
              </a:rPr>
              <a:t>Day 3</a:t>
            </a:r>
            <a:endParaRPr sz="1300">
              <a:solidFill>
                <a:srgbClr val="47747B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450000" y="4932011"/>
            <a:ext cx="4765500" cy="1036800"/>
          </a:xfrm>
          <a:prstGeom prst="roundRect">
            <a:avLst>
              <a:gd fmla="val 16006" name="adj"/>
            </a:avLst>
          </a:prstGeom>
          <a:solidFill>
            <a:schemeClr val="lt1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7747B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aphicFrame>
        <p:nvGraphicFramePr>
          <p:cNvPr id="67" name="Google Shape;67;p13"/>
          <p:cNvGraphicFramePr/>
          <p:nvPr/>
        </p:nvGraphicFramePr>
        <p:xfrm>
          <a:off x="608550" y="493201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{90263D98-F84E-4EAE-8279-3A3E0E474D9D}</a:tableStyleId>
              </a:tblPr>
              <a:tblGrid>
                <a:gridCol w="1062700"/>
                <a:gridCol w="3327550"/>
              </a:tblGrid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60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68" name="Google Shape;68;p13"/>
          <p:cNvSpPr/>
          <p:nvPr/>
        </p:nvSpPr>
        <p:spPr>
          <a:xfrm>
            <a:off x="360000" y="5010261"/>
            <a:ext cx="990900" cy="361200"/>
          </a:xfrm>
          <a:prstGeom prst="roundRect">
            <a:avLst>
              <a:gd fmla="val 22400" name="adj"/>
            </a:avLst>
          </a:prstGeom>
          <a:solidFill>
            <a:srgbClr val="F2F7F7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47747B"/>
                </a:solidFill>
                <a:latin typeface="Sour Gummy"/>
                <a:ea typeface="Sour Gummy"/>
                <a:cs typeface="Sour Gummy"/>
                <a:sym typeface="Sour Gummy"/>
              </a:rPr>
              <a:t>Day 4</a:t>
            </a:r>
            <a:endParaRPr sz="1300">
              <a:solidFill>
                <a:srgbClr val="47747B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450000" y="6078511"/>
            <a:ext cx="4765500" cy="1036800"/>
          </a:xfrm>
          <a:prstGeom prst="roundRect">
            <a:avLst>
              <a:gd fmla="val 16006" name="adj"/>
            </a:avLst>
          </a:prstGeom>
          <a:solidFill>
            <a:srgbClr val="EDF3F4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7747B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aphicFrame>
        <p:nvGraphicFramePr>
          <p:cNvPr id="70" name="Google Shape;70;p13"/>
          <p:cNvGraphicFramePr/>
          <p:nvPr/>
        </p:nvGraphicFramePr>
        <p:xfrm>
          <a:off x="608550" y="607851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{90263D98-F84E-4EAE-8279-3A3E0E474D9D}</a:tableStyleId>
              </a:tblPr>
              <a:tblGrid>
                <a:gridCol w="1062700"/>
                <a:gridCol w="3327550"/>
              </a:tblGrid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60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71" name="Google Shape;71;p13"/>
          <p:cNvSpPr/>
          <p:nvPr/>
        </p:nvSpPr>
        <p:spPr>
          <a:xfrm>
            <a:off x="360000" y="6156761"/>
            <a:ext cx="990900" cy="361200"/>
          </a:xfrm>
          <a:prstGeom prst="roundRect">
            <a:avLst>
              <a:gd fmla="val 22400" name="adj"/>
            </a:avLst>
          </a:prstGeom>
          <a:solidFill>
            <a:srgbClr val="CCE2E5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47747B"/>
                </a:solidFill>
                <a:latin typeface="Sour Gummy"/>
                <a:ea typeface="Sour Gummy"/>
                <a:cs typeface="Sour Gummy"/>
                <a:sym typeface="Sour Gummy"/>
              </a:rPr>
              <a:t>Day 5</a:t>
            </a:r>
            <a:endParaRPr sz="1300">
              <a:solidFill>
                <a:srgbClr val="47747B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5428625" y="1492500"/>
            <a:ext cx="4765500" cy="1036800"/>
          </a:xfrm>
          <a:prstGeom prst="roundRect">
            <a:avLst>
              <a:gd fmla="val 16006" name="adj"/>
            </a:avLst>
          </a:prstGeom>
          <a:solidFill>
            <a:schemeClr val="lt1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7747B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5428625" y="965200"/>
            <a:ext cx="4765500" cy="431700"/>
          </a:xfrm>
          <a:prstGeom prst="roundRect">
            <a:avLst>
              <a:gd fmla="val 38933" name="adj"/>
            </a:avLst>
          </a:prstGeom>
          <a:solidFill>
            <a:srgbClr val="CCE2E5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47747B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DETAILS</a:t>
            </a:r>
            <a:endParaRPr sz="2400">
              <a:solidFill>
                <a:srgbClr val="47747B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aphicFrame>
        <p:nvGraphicFramePr>
          <p:cNvPr id="74" name="Google Shape;74;p13"/>
          <p:cNvGraphicFramePr/>
          <p:nvPr/>
        </p:nvGraphicFramePr>
        <p:xfrm>
          <a:off x="5587175" y="1492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{90263D98-F84E-4EAE-8279-3A3E0E474D9D}</a:tableStyleId>
              </a:tblPr>
              <a:tblGrid>
                <a:gridCol w="1062700"/>
                <a:gridCol w="3327550"/>
              </a:tblGrid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7747B"/>
                          </a:solidFill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Destination:</a:t>
                      </a:r>
                      <a:endParaRPr sz="1300">
                        <a:solidFill>
                          <a:srgbClr val="47747B"/>
                        </a:solidFill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7747B"/>
                          </a:solidFill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Date:</a:t>
                      </a:r>
                      <a:endParaRPr sz="1300">
                        <a:solidFill>
                          <a:srgbClr val="47747B"/>
                        </a:solidFill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6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7747B"/>
                          </a:solidFill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Budget:</a:t>
                      </a:r>
                      <a:endParaRPr sz="1300">
                        <a:solidFill>
                          <a:srgbClr val="47747B"/>
                        </a:solidFill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7747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5" name="Google Shape;75;p13"/>
          <p:cNvSpPr/>
          <p:nvPr/>
        </p:nvSpPr>
        <p:spPr>
          <a:xfrm>
            <a:off x="5428625" y="3166300"/>
            <a:ext cx="4765500" cy="3948900"/>
          </a:xfrm>
          <a:prstGeom prst="roundRect">
            <a:avLst>
              <a:gd fmla="val 4214" name="adj"/>
            </a:avLst>
          </a:prstGeom>
          <a:solidFill>
            <a:schemeClr val="lt1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47747B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5428625" y="2639000"/>
            <a:ext cx="4765500" cy="431700"/>
          </a:xfrm>
          <a:prstGeom prst="roundRect">
            <a:avLst>
              <a:gd fmla="val 38933" name="adj"/>
            </a:avLst>
          </a:prstGeom>
          <a:solidFill>
            <a:srgbClr val="CCE2E5"/>
          </a:solidFill>
          <a:ln cap="flat" cmpd="sng" w="9525">
            <a:solidFill>
              <a:srgbClr val="47747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47747B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NOTES</a:t>
            </a:r>
            <a:endParaRPr sz="2400">
              <a:solidFill>
                <a:srgbClr val="47747B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