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Amatic SC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4498">
          <p15:clr>
            <a:srgbClr val="A4A3A4"/>
          </p15:clr>
        </p15:guide>
        <p15:guide id="3" pos="246">
          <p15:clr>
            <a:srgbClr val="9AA0A6"/>
          </p15:clr>
        </p15:guide>
        <p15:guide id="4" orient="horz" pos="755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4498"/>
        <p:guide pos="246"/>
        <p:guide pos="755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AmaticSC-regular.fntdata"/><Relationship Id="rId8" Type="http://schemas.openxmlformats.org/officeDocument/2006/relationships/font" Target="fonts/AmaticSC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image" Target="../media/image7.png"/><Relationship Id="rId10" Type="http://schemas.openxmlformats.org/officeDocument/2006/relationships/image" Target="../media/image3.png"/><Relationship Id="rId13" Type="http://schemas.openxmlformats.org/officeDocument/2006/relationships/image" Target="../media/image1.png"/><Relationship Id="rId1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8.png"/><Relationship Id="rId4" Type="http://schemas.openxmlformats.org/officeDocument/2006/relationships/image" Target="../media/image11.png"/><Relationship Id="rId9" Type="http://schemas.openxmlformats.org/officeDocument/2006/relationships/image" Target="../media/image12.png"/><Relationship Id="rId15" Type="http://schemas.openxmlformats.org/officeDocument/2006/relationships/image" Target="../media/image2.png"/><Relationship Id="rId14" Type="http://schemas.openxmlformats.org/officeDocument/2006/relationships/image" Target="../media/image5.png"/><Relationship Id="rId5" Type="http://schemas.openxmlformats.org/officeDocument/2006/relationships/image" Target="../media/image9.png"/><Relationship Id="rId6" Type="http://schemas.openxmlformats.org/officeDocument/2006/relationships/image" Target="../media/image6.png"/><Relationship Id="rId7" Type="http://schemas.openxmlformats.org/officeDocument/2006/relationships/image" Target="../media/image10.png"/><Relationship Id="rId8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560000" cy="10692000"/>
          </a:xfrm>
          <a:prstGeom prst="rect">
            <a:avLst/>
          </a:prstGeom>
          <a:solidFill>
            <a:srgbClr val="FDFF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5" name="Google Shape;55;p13"/>
          <p:cNvGrpSpPr/>
          <p:nvPr/>
        </p:nvGrpSpPr>
        <p:grpSpPr>
          <a:xfrm>
            <a:off x="397475" y="6542225"/>
            <a:ext cx="2537100" cy="3775500"/>
            <a:chOff x="397475" y="6542225"/>
            <a:chExt cx="2537100" cy="3775500"/>
          </a:xfrm>
        </p:grpSpPr>
        <p:sp>
          <p:nvSpPr>
            <p:cNvPr id="56" name="Google Shape;56;p13"/>
            <p:cNvSpPr/>
            <p:nvPr/>
          </p:nvSpPr>
          <p:spPr>
            <a:xfrm>
              <a:off x="397475" y="6542225"/>
              <a:ext cx="2537100" cy="3775500"/>
            </a:xfrm>
            <a:prstGeom prst="roundRect">
              <a:avLst>
                <a:gd fmla="val 3917" name="adj"/>
              </a:avLst>
            </a:prstGeom>
            <a:solidFill>
              <a:schemeClr val="lt1"/>
            </a:solidFill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57" name="Google Shape;57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59699" y="6594803"/>
              <a:ext cx="2417024" cy="3640296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58" name="Google Shape;58;p13"/>
          <p:cNvGrpSpPr/>
          <p:nvPr/>
        </p:nvGrpSpPr>
        <p:grpSpPr>
          <a:xfrm>
            <a:off x="3254650" y="6542225"/>
            <a:ext cx="3882000" cy="3775500"/>
            <a:chOff x="3254650" y="6542225"/>
            <a:chExt cx="3882000" cy="3775500"/>
          </a:xfrm>
        </p:grpSpPr>
        <p:sp>
          <p:nvSpPr>
            <p:cNvPr id="59" name="Google Shape;59;p13"/>
            <p:cNvSpPr/>
            <p:nvPr/>
          </p:nvSpPr>
          <p:spPr>
            <a:xfrm>
              <a:off x="3254650" y="6542225"/>
              <a:ext cx="3882000" cy="3775500"/>
            </a:xfrm>
            <a:prstGeom prst="roundRect">
              <a:avLst>
                <a:gd fmla="val 2551" name="adj"/>
              </a:avLst>
            </a:prstGeom>
            <a:solidFill>
              <a:schemeClr val="lt1"/>
            </a:solidFill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60" name="Google Shape;60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3329361" y="6588176"/>
              <a:ext cx="3747599" cy="3645823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61" name="Google Shape;61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13400" y="6414150"/>
            <a:ext cx="2325600" cy="285215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538700" y="6416075"/>
            <a:ext cx="1300290" cy="2852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3" name="Google Shape;63;p13"/>
          <p:cNvGrpSpPr/>
          <p:nvPr/>
        </p:nvGrpSpPr>
        <p:grpSpPr>
          <a:xfrm>
            <a:off x="397475" y="4036703"/>
            <a:ext cx="6739200" cy="2104800"/>
            <a:chOff x="397475" y="4036703"/>
            <a:chExt cx="6739200" cy="2104800"/>
          </a:xfrm>
        </p:grpSpPr>
        <p:sp>
          <p:nvSpPr>
            <p:cNvPr id="64" name="Google Shape;64;p13"/>
            <p:cNvSpPr/>
            <p:nvPr/>
          </p:nvSpPr>
          <p:spPr>
            <a:xfrm>
              <a:off x="397475" y="4036703"/>
              <a:ext cx="6739200" cy="2104800"/>
            </a:xfrm>
            <a:prstGeom prst="roundRect">
              <a:avLst>
                <a:gd fmla="val 4407" name="adj"/>
              </a:avLst>
            </a:prstGeom>
            <a:solidFill>
              <a:schemeClr val="lt1"/>
            </a:solidFill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65" name="Google Shape;65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479575" y="4089812"/>
              <a:ext cx="6569400" cy="1977563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66" name="Google Shape;66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268950" y="3882001"/>
            <a:ext cx="1020260" cy="3103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7" name="Google Shape;67;p13"/>
          <p:cNvGrpSpPr/>
          <p:nvPr/>
        </p:nvGrpSpPr>
        <p:grpSpPr>
          <a:xfrm>
            <a:off x="397475" y="2898875"/>
            <a:ext cx="6739200" cy="737100"/>
            <a:chOff x="397475" y="2898875"/>
            <a:chExt cx="6739200" cy="737100"/>
          </a:xfrm>
        </p:grpSpPr>
        <p:sp>
          <p:nvSpPr>
            <p:cNvPr id="68" name="Google Shape;68;p13"/>
            <p:cNvSpPr/>
            <p:nvPr/>
          </p:nvSpPr>
          <p:spPr>
            <a:xfrm>
              <a:off x="397475" y="2898875"/>
              <a:ext cx="6739200" cy="737100"/>
            </a:xfrm>
            <a:prstGeom prst="roundRect">
              <a:avLst>
                <a:gd fmla="val 13482" name="adj"/>
              </a:avLst>
            </a:prstGeom>
            <a:solidFill>
              <a:schemeClr val="lt1"/>
            </a:solidFill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69" name="Google Shape;69;p13"/>
            <p:cNvPicPr preferRelativeResize="0"/>
            <p:nvPr/>
          </p:nvPicPr>
          <p:blipFill>
            <a:blip r:embed="rId9">
              <a:alphaModFix/>
            </a:blip>
            <a:stretch>
              <a:fillRect/>
            </a:stretch>
          </p:blipFill>
          <p:spPr>
            <a:xfrm>
              <a:off x="472949" y="2959774"/>
              <a:ext cx="6569412" cy="61560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70" name="Google Shape;70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3174705" y="2775726"/>
            <a:ext cx="1213890" cy="2772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1" name="Google Shape;71;p13"/>
          <p:cNvGrpSpPr/>
          <p:nvPr/>
        </p:nvGrpSpPr>
        <p:grpSpPr>
          <a:xfrm>
            <a:off x="4568075" y="1212300"/>
            <a:ext cx="2568600" cy="1276800"/>
            <a:chOff x="4568075" y="1212300"/>
            <a:chExt cx="2568600" cy="1276800"/>
          </a:xfrm>
        </p:grpSpPr>
        <p:sp>
          <p:nvSpPr>
            <p:cNvPr id="72" name="Google Shape;72;p13"/>
            <p:cNvSpPr/>
            <p:nvPr/>
          </p:nvSpPr>
          <p:spPr>
            <a:xfrm>
              <a:off x="4568075" y="1212300"/>
              <a:ext cx="2568600" cy="1276800"/>
            </a:xfrm>
            <a:prstGeom prst="roundRect">
              <a:avLst>
                <a:gd fmla="val 8302" name="adj"/>
              </a:avLst>
            </a:prstGeom>
            <a:solidFill>
              <a:schemeClr val="lt1"/>
            </a:solidFill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73" name="Google Shape;73;p13"/>
            <p:cNvPicPr preferRelativeResize="0"/>
            <p:nvPr/>
          </p:nvPicPr>
          <p:blipFill>
            <a:blip r:embed="rId11">
              <a:alphaModFix/>
            </a:blip>
            <a:stretch>
              <a:fillRect/>
            </a:stretch>
          </p:blipFill>
          <p:spPr>
            <a:xfrm>
              <a:off x="4625143" y="1270818"/>
              <a:ext cx="2417040" cy="116872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74" name="Google Shape;74;p13"/>
          <p:cNvGrpSpPr/>
          <p:nvPr/>
        </p:nvGrpSpPr>
        <p:grpSpPr>
          <a:xfrm>
            <a:off x="397475" y="1212300"/>
            <a:ext cx="3882000" cy="1276800"/>
            <a:chOff x="397475" y="1212300"/>
            <a:chExt cx="3882000" cy="1276800"/>
          </a:xfrm>
        </p:grpSpPr>
        <p:sp>
          <p:nvSpPr>
            <p:cNvPr id="75" name="Google Shape;75;p13"/>
            <p:cNvSpPr/>
            <p:nvPr/>
          </p:nvSpPr>
          <p:spPr>
            <a:xfrm>
              <a:off x="397475" y="1212300"/>
              <a:ext cx="3882000" cy="1276800"/>
            </a:xfrm>
            <a:prstGeom prst="roundRect">
              <a:avLst>
                <a:gd fmla="val 8302" name="adj"/>
              </a:avLst>
            </a:prstGeom>
            <a:solidFill>
              <a:schemeClr val="lt1"/>
            </a:solidFill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76" name="Google Shape;76;p13"/>
            <p:cNvPicPr preferRelativeResize="0"/>
            <p:nvPr/>
          </p:nvPicPr>
          <p:blipFill>
            <a:blip r:embed="rId12">
              <a:alphaModFix/>
            </a:blip>
            <a:stretch>
              <a:fillRect/>
            </a:stretch>
          </p:blipFill>
          <p:spPr>
            <a:xfrm>
              <a:off x="459701" y="1270823"/>
              <a:ext cx="3756936" cy="116872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77" name="Google Shape;77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5450125" y="1086950"/>
            <a:ext cx="779563" cy="296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3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1894175" y="1086950"/>
            <a:ext cx="867872" cy="296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3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2095776" y="233488"/>
            <a:ext cx="3382601" cy="737013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3"/>
          <p:cNvSpPr txBox="1"/>
          <p:nvPr/>
        </p:nvSpPr>
        <p:spPr>
          <a:xfrm>
            <a:off x="2345101" y="314700"/>
            <a:ext cx="28683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4000">
                <a:latin typeface="Amatic SC"/>
                <a:ea typeface="Amatic SC"/>
                <a:cs typeface="Amatic SC"/>
                <a:sym typeface="Amatic SC"/>
              </a:rPr>
              <a:t>TRAVEL PLANNER</a:t>
            </a:r>
            <a:endParaRPr b="1" sz="4000"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81" name="Google Shape;81;p13"/>
          <p:cNvSpPr txBox="1"/>
          <p:nvPr/>
        </p:nvSpPr>
        <p:spPr>
          <a:xfrm>
            <a:off x="1987250" y="1112950"/>
            <a:ext cx="7023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latin typeface="Amatic SC"/>
                <a:ea typeface="Amatic SC"/>
                <a:cs typeface="Amatic SC"/>
                <a:sym typeface="Amatic SC"/>
              </a:rPr>
              <a:t>Where</a:t>
            </a:r>
            <a:endParaRPr b="1" sz="1800"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82" name="Google Shape;82;p13"/>
          <p:cNvSpPr txBox="1"/>
          <p:nvPr/>
        </p:nvSpPr>
        <p:spPr>
          <a:xfrm>
            <a:off x="5498250" y="1112950"/>
            <a:ext cx="7023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latin typeface="Amatic SC"/>
                <a:ea typeface="Amatic SC"/>
                <a:cs typeface="Amatic SC"/>
                <a:sym typeface="Amatic SC"/>
              </a:rPr>
              <a:t>When</a:t>
            </a:r>
            <a:endParaRPr b="1" sz="1800"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83" name="Google Shape;83;p13"/>
          <p:cNvSpPr txBox="1"/>
          <p:nvPr/>
        </p:nvSpPr>
        <p:spPr>
          <a:xfrm>
            <a:off x="4709950" y="1424300"/>
            <a:ext cx="5301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latin typeface="Amatic SC"/>
                <a:ea typeface="Amatic SC"/>
                <a:cs typeface="Amatic SC"/>
                <a:sym typeface="Amatic SC"/>
              </a:rPr>
              <a:t>From:</a:t>
            </a:r>
            <a:endParaRPr b="1"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84" name="Google Shape;84;p13"/>
          <p:cNvSpPr txBox="1"/>
          <p:nvPr/>
        </p:nvSpPr>
        <p:spPr>
          <a:xfrm>
            <a:off x="4709950" y="1709150"/>
            <a:ext cx="5301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latin typeface="Amatic SC"/>
                <a:ea typeface="Amatic SC"/>
                <a:cs typeface="Amatic SC"/>
                <a:sym typeface="Amatic SC"/>
              </a:rPr>
              <a:t>To:</a:t>
            </a:r>
            <a:endParaRPr b="1"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4709950" y="1994000"/>
            <a:ext cx="5301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latin typeface="Amatic SC"/>
                <a:ea typeface="Amatic SC"/>
                <a:cs typeface="Amatic SC"/>
                <a:sym typeface="Amatic SC"/>
              </a:rPr>
              <a:t>Pass:</a:t>
            </a:r>
            <a:endParaRPr b="1">
              <a:latin typeface="Amatic SC"/>
              <a:ea typeface="Amatic SC"/>
              <a:cs typeface="Amatic SC"/>
              <a:sym typeface="Amatic SC"/>
            </a:endParaRPr>
          </a:p>
        </p:txBody>
      </p:sp>
      <p:grpSp>
        <p:nvGrpSpPr>
          <p:cNvPr id="86" name="Google Shape;86;p13"/>
          <p:cNvGrpSpPr/>
          <p:nvPr/>
        </p:nvGrpSpPr>
        <p:grpSpPr>
          <a:xfrm>
            <a:off x="526650" y="1656125"/>
            <a:ext cx="3603900" cy="563088"/>
            <a:chOff x="526650" y="1656125"/>
            <a:chExt cx="3603900" cy="563088"/>
          </a:xfrm>
        </p:grpSpPr>
        <p:cxnSp>
          <p:nvCxnSpPr>
            <p:cNvPr id="87" name="Google Shape;87;p13"/>
            <p:cNvCxnSpPr/>
            <p:nvPr/>
          </p:nvCxnSpPr>
          <p:spPr>
            <a:xfrm>
              <a:off x="526650" y="1944300"/>
              <a:ext cx="36039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88" name="Google Shape;88;p13"/>
            <p:cNvCxnSpPr/>
            <p:nvPr/>
          </p:nvCxnSpPr>
          <p:spPr>
            <a:xfrm>
              <a:off x="526650" y="1656125"/>
              <a:ext cx="36039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89" name="Google Shape;89;p13"/>
            <p:cNvCxnSpPr/>
            <p:nvPr/>
          </p:nvCxnSpPr>
          <p:spPr>
            <a:xfrm>
              <a:off x="526650" y="2219213"/>
              <a:ext cx="36039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ot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90" name="Google Shape;90;p13"/>
          <p:cNvGrpSpPr/>
          <p:nvPr/>
        </p:nvGrpSpPr>
        <p:grpSpPr>
          <a:xfrm>
            <a:off x="4709950" y="1656125"/>
            <a:ext cx="2285700" cy="563100"/>
            <a:chOff x="4709950" y="1656125"/>
            <a:chExt cx="2285700" cy="563100"/>
          </a:xfrm>
        </p:grpSpPr>
        <p:cxnSp>
          <p:nvCxnSpPr>
            <p:cNvPr id="91" name="Google Shape;91;p13"/>
            <p:cNvCxnSpPr/>
            <p:nvPr/>
          </p:nvCxnSpPr>
          <p:spPr>
            <a:xfrm>
              <a:off x="4709950" y="1944306"/>
              <a:ext cx="22857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92" name="Google Shape;92;p13"/>
            <p:cNvCxnSpPr/>
            <p:nvPr/>
          </p:nvCxnSpPr>
          <p:spPr>
            <a:xfrm>
              <a:off x="4709950" y="1656125"/>
              <a:ext cx="22857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93" name="Google Shape;93;p13"/>
            <p:cNvCxnSpPr/>
            <p:nvPr/>
          </p:nvCxnSpPr>
          <p:spPr>
            <a:xfrm>
              <a:off x="4709950" y="2219225"/>
              <a:ext cx="22857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ot"/>
              <a:round/>
              <a:headEnd len="med" w="med" type="none"/>
              <a:tailEnd len="med" w="med" type="none"/>
            </a:ln>
          </p:spPr>
        </p:cxnSp>
      </p:grpSp>
      <p:sp>
        <p:nvSpPr>
          <p:cNvPr id="94" name="Google Shape;94;p13"/>
          <p:cNvSpPr txBox="1"/>
          <p:nvPr/>
        </p:nvSpPr>
        <p:spPr>
          <a:xfrm>
            <a:off x="3428850" y="2775712"/>
            <a:ext cx="7023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latin typeface="Amatic SC"/>
                <a:ea typeface="Amatic SC"/>
                <a:cs typeface="Amatic SC"/>
                <a:sym typeface="Amatic SC"/>
              </a:rPr>
              <a:t>Transport</a:t>
            </a:r>
            <a:endParaRPr b="1" sz="1800">
              <a:latin typeface="Amatic SC"/>
              <a:ea typeface="Amatic SC"/>
              <a:cs typeface="Amatic SC"/>
              <a:sym typeface="Amatic SC"/>
            </a:endParaRPr>
          </a:p>
        </p:txBody>
      </p:sp>
      <p:cxnSp>
        <p:nvCxnSpPr>
          <p:cNvPr id="95" name="Google Shape;95;p13"/>
          <p:cNvCxnSpPr/>
          <p:nvPr/>
        </p:nvCxnSpPr>
        <p:spPr>
          <a:xfrm>
            <a:off x="526650" y="3467938"/>
            <a:ext cx="64986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dot"/>
            <a:round/>
            <a:headEnd len="med" w="med" type="none"/>
            <a:tailEnd len="med" w="med" type="none"/>
          </a:ln>
        </p:spPr>
      </p:cxnSp>
      <p:sp>
        <p:nvSpPr>
          <p:cNvPr id="96" name="Google Shape;96;p13"/>
          <p:cNvSpPr txBox="1"/>
          <p:nvPr/>
        </p:nvSpPr>
        <p:spPr>
          <a:xfrm>
            <a:off x="3428850" y="3901887"/>
            <a:ext cx="7023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latin typeface="Amatic SC"/>
                <a:ea typeface="Amatic SC"/>
                <a:cs typeface="Amatic SC"/>
                <a:sym typeface="Amatic SC"/>
              </a:rPr>
              <a:t>Details</a:t>
            </a:r>
            <a:endParaRPr b="1" sz="1800">
              <a:latin typeface="Amatic SC"/>
              <a:ea typeface="Amatic SC"/>
              <a:cs typeface="Amatic SC"/>
              <a:sym typeface="Amatic SC"/>
            </a:endParaRPr>
          </a:p>
        </p:txBody>
      </p:sp>
      <p:grpSp>
        <p:nvGrpSpPr>
          <p:cNvPr id="97" name="Google Shape;97;p13"/>
          <p:cNvGrpSpPr/>
          <p:nvPr/>
        </p:nvGrpSpPr>
        <p:grpSpPr>
          <a:xfrm>
            <a:off x="526650" y="4445075"/>
            <a:ext cx="6498600" cy="1407476"/>
            <a:chOff x="526650" y="4445075"/>
            <a:chExt cx="6498600" cy="1407476"/>
          </a:xfrm>
        </p:grpSpPr>
        <p:cxnSp>
          <p:nvCxnSpPr>
            <p:cNvPr id="98" name="Google Shape;98;p13"/>
            <p:cNvCxnSpPr/>
            <p:nvPr/>
          </p:nvCxnSpPr>
          <p:spPr>
            <a:xfrm>
              <a:off x="526650" y="4445075"/>
              <a:ext cx="64986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99" name="Google Shape;99;p13"/>
            <p:cNvCxnSpPr/>
            <p:nvPr/>
          </p:nvCxnSpPr>
          <p:spPr>
            <a:xfrm>
              <a:off x="526650" y="4726570"/>
              <a:ext cx="64986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00" name="Google Shape;100;p13"/>
            <p:cNvCxnSpPr/>
            <p:nvPr/>
          </p:nvCxnSpPr>
          <p:spPr>
            <a:xfrm>
              <a:off x="526650" y="5008065"/>
              <a:ext cx="64986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01" name="Google Shape;101;p13"/>
            <p:cNvCxnSpPr/>
            <p:nvPr/>
          </p:nvCxnSpPr>
          <p:spPr>
            <a:xfrm>
              <a:off x="526650" y="5289561"/>
              <a:ext cx="64986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02" name="Google Shape;102;p13"/>
            <p:cNvCxnSpPr/>
            <p:nvPr/>
          </p:nvCxnSpPr>
          <p:spPr>
            <a:xfrm>
              <a:off x="526650" y="5571056"/>
              <a:ext cx="64986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03" name="Google Shape;103;p13"/>
            <p:cNvCxnSpPr/>
            <p:nvPr/>
          </p:nvCxnSpPr>
          <p:spPr>
            <a:xfrm>
              <a:off x="526650" y="5852551"/>
              <a:ext cx="64986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ot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04" name="Google Shape;104;p13"/>
          <p:cNvGrpSpPr/>
          <p:nvPr/>
        </p:nvGrpSpPr>
        <p:grpSpPr>
          <a:xfrm>
            <a:off x="546650" y="6962375"/>
            <a:ext cx="2285700" cy="3096750"/>
            <a:chOff x="546650" y="6962375"/>
            <a:chExt cx="2285700" cy="3096750"/>
          </a:xfrm>
        </p:grpSpPr>
        <p:cxnSp>
          <p:nvCxnSpPr>
            <p:cNvPr id="105" name="Google Shape;105;p13"/>
            <p:cNvCxnSpPr/>
            <p:nvPr/>
          </p:nvCxnSpPr>
          <p:spPr>
            <a:xfrm>
              <a:off x="546650" y="6962375"/>
              <a:ext cx="22857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06" name="Google Shape;106;p13"/>
            <p:cNvCxnSpPr/>
            <p:nvPr/>
          </p:nvCxnSpPr>
          <p:spPr>
            <a:xfrm>
              <a:off x="546650" y="7243870"/>
              <a:ext cx="22857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07" name="Google Shape;107;p13"/>
            <p:cNvCxnSpPr/>
            <p:nvPr/>
          </p:nvCxnSpPr>
          <p:spPr>
            <a:xfrm>
              <a:off x="546650" y="7525365"/>
              <a:ext cx="22857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08" name="Google Shape;108;p13"/>
            <p:cNvCxnSpPr/>
            <p:nvPr/>
          </p:nvCxnSpPr>
          <p:spPr>
            <a:xfrm>
              <a:off x="546650" y="7806860"/>
              <a:ext cx="22857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09" name="Google Shape;109;p13"/>
            <p:cNvCxnSpPr/>
            <p:nvPr/>
          </p:nvCxnSpPr>
          <p:spPr>
            <a:xfrm>
              <a:off x="546650" y="8088354"/>
              <a:ext cx="22857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10" name="Google Shape;110;p13"/>
            <p:cNvCxnSpPr/>
            <p:nvPr/>
          </p:nvCxnSpPr>
          <p:spPr>
            <a:xfrm>
              <a:off x="546650" y="8369849"/>
              <a:ext cx="22857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11" name="Google Shape;111;p13"/>
            <p:cNvCxnSpPr/>
            <p:nvPr/>
          </p:nvCxnSpPr>
          <p:spPr>
            <a:xfrm>
              <a:off x="546650" y="8651651"/>
              <a:ext cx="22857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12" name="Google Shape;112;p13"/>
            <p:cNvCxnSpPr/>
            <p:nvPr/>
          </p:nvCxnSpPr>
          <p:spPr>
            <a:xfrm>
              <a:off x="546650" y="8933146"/>
              <a:ext cx="22857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13" name="Google Shape;113;p13"/>
            <p:cNvCxnSpPr/>
            <p:nvPr/>
          </p:nvCxnSpPr>
          <p:spPr>
            <a:xfrm>
              <a:off x="546650" y="9214640"/>
              <a:ext cx="22857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14" name="Google Shape;114;p13"/>
            <p:cNvCxnSpPr/>
            <p:nvPr/>
          </p:nvCxnSpPr>
          <p:spPr>
            <a:xfrm>
              <a:off x="546650" y="9496135"/>
              <a:ext cx="22857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15" name="Google Shape;115;p13"/>
            <p:cNvCxnSpPr/>
            <p:nvPr/>
          </p:nvCxnSpPr>
          <p:spPr>
            <a:xfrm>
              <a:off x="546650" y="9777630"/>
              <a:ext cx="22857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16" name="Google Shape;116;p13"/>
            <p:cNvCxnSpPr/>
            <p:nvPr/>
          </p:nvCxnSpPr>
          <p:spPr>
            <a:xfrm>
              <a:off x="546650" y="10059125"/>
              <a:ext cx="22857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ot"/>
              <a:round/>
              <a:headEnd len="med" w="med" type="none"/>
              <a:tailEnd len="med" w="med" type="none"/>
            </a:ln>
          </p:spPr>
        </p:cxnSp>
      </p:grpSp>
      <p:sp>
        <p:nvSpPr>
          <p:cNvPr id="117" name="Google Shape;117;p13"/>
          <p:cNvSpPr txBox="1"/>
          <p:nvPr/>
        </p:nvSpPr>
        <p:spPr>
          <a:xfrm>
            <a:off x="682949" y="6415550"/>
            <a:ext cx="19503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latin typeface="Amatic SC"/>
                <a:ea typeface="Amatic SC"/>
                <a:cs typeface="Amatic SC"/>
                <a:sym typeface="Amatic SC"/>
              </a:rPr>
              <a:t>Documents, Money, Cards</a:t>
            </a:r>
            <a:endParaRPr b="1" sz="1800"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118" name="Google Shape;118;p13"/>
          <p:cNvSpPr txBox="1"/>
          <p:nvPr/>
        </p:nvSpPr>
        <p:spPr>
          <a:xfrm>
            <a:off x="4568075" y="6415550"/>
            <a:ext cx="12549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latin typeface="Amatic SC"/>
                <a:ea typeface="Amatic SC"/>
                <a:cs typeface="Amatic SC"/>
                <a:sym typeface="Amatic SC"/>
              </a:rPr>
              <a:t>To do Before</a:t>
            </a:r>
            <a:endParaRPr b="1" sz="1800"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119" name="Google Shape;119;p13"/>
          <p:cNvSpPr/>
          <p:nvPr/>
        </p:nvSpPr>
        <p:spPr>
          <a:xfrm>
            <a:off x="539912" y="6760363"/>
            <a:ext cx="146400" cy="146400"/>
          </a:xfrm>
          <a:prstGeom prst="ellipse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13"/>
          <p:cNvSpPr/>
          <p:nvPr/>
        </p:nvSpPr>
        <p:spPr>
          <a:xfrm>
            <a:off x="539912" y="7040800"/>
            <a:ext cx="146400" cy="146400"/>
          </a:xfrm>
          <a:prstGeom prst="ellipse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13"/>
          <p:cNvSpPr/>
          <p:nvPr/>
        </p:nvSpPr>
        <p:spPr>
          <a:xfrm>
            <a:off x="539912" y="7321238"/>
            <a:ext cx="146400" cy="146400"/>
          </a:xfrm>
          <a:prstGeom prst="ellipse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13"/>
          <p:cNvSpPr/>
          <p:nvPr/>
        </p:nvSpPr>
        <p:spPr>
          <a:xfrm>
            <a:off x="539912" y="7601675"/>
            <a:ext cx="146400" cy="146400"/>
          </a:xfrm>
          <a:prstGeom prst="ellipse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13"/>
          <p:cNvSpPr/>
          <p:nvPr/>
        </p:nvSpPr>
        <p:spPr>
          <a:xfrm>
            <a:off x="539912" y="7882112"/>
            <a:ext cx="146400" cy="146400"/>
          </a:xfrm>
          <a:prstGeom prst="ellipse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13"/>
          <p:cNvSpPr/>
          <p:nvPr/>
        </p:nvSpPr>
        <p:spPr>
          <a:xfrm>
            <a:off x="539912" y="8162550"/>
            <a:ext cx="146400" cy="146400"/>
          </a:xfrm>
          <a:prstGeom prst="ellipse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13"/>
          <p:cNvSpPr/>
          <p:nvPr/>
        </p:nvSpPr>
        <p:spPr>
          <a:xfrm>
            <a:off x="539912" y="8442987"/>
            <a:ext cx="146400" cy="146400"/>
          </a:xfrm>
          <a:prstGeom prst="ellipse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13"/>
          <p:cNvSpPr/>
          <p:nvPr/>
        </p:nvSpPr>
        <p:spPr>
          <a:xfrm>
            <a:off x="539912" y="8723424"/>
            <a:ext cx="146400" cy="146400"/>
          </a:xfrm>
          <a:prstGeom prst="ellipse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13"/>
          <p:cNvSpPr/>
          <p:nvPr/>
        </p:nvSpPr>
        <p:spPr>
          <a:xfrm>
            <a:off x="539912" y="9003862"/>
            <a:ext cx="146400" cy="146400"/>
          </a:xfrm>
          <a:prstGeom prst="ellipse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13"/>
          <p:cNvSpPr/>
          <p:nvPr/>
        </p:nvSpPr>
        <p:spPr>
          <a:xfrm>
            <a:off x="539912" y="9284299"/>
            <a:ext cx="146400" cy="146400"/>
          </a:xfrm>
          <a:prstGeom prst="ellipse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13"/>
          <p:cNvSpPr/>
          <p:nvPr/>
        </p:nvSpPr>
        <p:spPr>
          <a:xfrm>
            <a:off x="539912" y="9564737"/>
            <a:ext cx="146400" cy="146400"/>
          </a:xfrm>
          <a:prstGeom prst="ellipse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13"/>
          <p:cNvSpPr/>
          <p:nvPr/>
        </p:nvSpPr>
        <p:spPr>
          <a:xfrm>
            <a:off x="539912" y="9845174"/>
            <a:ext cx="146400" cy="146400"/>
          </a:xfrm>
          <a:prstGeom prst="ellipse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31" name="Google Shape;131;p13"/>
          <p:cNvGrpSpPr/>
          <p:nvPr/>
        </p:nvGrpSpPr>
        <p:grpSpPr>
          <a:xfrm>
            <a:off x="3401825" y="6962375"/>
            <a:ext cx="3593700" cy="3096750"/>
            <a:chOff x="3401825" y="6962375"/>
            <a:chExt cx="3593700" cy="3096750"/>
          </a:xfrm>
        </p:grpSpPr>
        <p:cxnSp>
          <p:nvCxnSpPr>
            <p:cNvPr id="132" name="Google Shape;132;p13"/>
            <p:cNvCxnSpPr/>
            <p:nvPr/>
          </p:nvCxnSpPr>
          <p:spPr>
            <a:xfrm>
              <a:off x="3401825" y="6962375"/>
              <a:ext cx="35937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33" name="Google Shape;133;p13"/>
            <p:cNvCxnSpPr/>
            <p:nvPr/>
          </p:nvCxnSpPr>
          <p:spPr>
            <a:xfrm>
              <a:off x="3401825" y="7243870"/>
              <a:ext cx="35937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34" name="Google Shape;134;p13"/>
            <p:cNvCxnSpPr/>
            <p:nvPr/>
          </p:nvCxnSpPr>
          <p:spPr>
            <a:xfrm>
              <a:off x="3401825" y="7525365"/>
              <a:ext cx="35937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35" name="Google Shape;135;p13"/>
            <p:cNvCxnSpPr/>
            <p:nvPr/>
          </p:nvCxnSpPr>
          <p:spPr>
            <a:xfrm>
              <a:off x="3401825" y="7806860"/>
              <a:ext cx="35937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36" name="Google Shape;136;p13"/>
            <p:cNvCxnSpPr/>
            <p:nvPr/>
          </p:nvCxnSpPr>
          <p:spPr>
            <a:xfrm>
              <a:off x="3401825" y="8088354"/>
              <a:ext cx="35937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37" name="Google Shape;137;p13"/>
            <p:cNvCxnSpPr/>
            <p:nvPr/>
          </p:nvCxnSpPr>
          <p:spPr>
            <a:xfrm>
              <a:off x="3401825" y="8369849"/>
              <a:ext cx="35937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38" name="Google Shape;138;p13"/>
            <p:cNvCxnSpPr/>
            <p:nvPr/>
          </p:nvCxnSpPr>
          <p:spPr>
            <a:xfrm>
              <a:off x="3401825" y="8651651"/>
              <a:ext cx="35937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39" name="Google Shape;139;p13"/>
            <p:cNvCxnSpPr/>
            <p:nvPr/>
          </p:nvCxnSpPr>
          <p:spPr>
            <a:xfrm>
              <a:off x="3401825" y="8933146"/>
              <a:ext cx="35937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40" name="Google Shape;140;p13"/>
            <p:cNvCxnSpPr/>
            <p:nvPr/>
          </p:nvCxnSpPr>
          <p:spPr>
            <a:xfrm>
              <a:off x="3401825" y="9214640"/>
              <a:ext cx="35937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41" name="Google Shape;141;p13"/>
            <p:cNvCxnSpPr/>
            <p:nvPr/>
          </p:nvCxnSpPr>
          <p:spPr>
            <a:xfrm>
              <a:off x="3401825" y="9496135"/>
              <a:ext cx="35937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42" name="Google Shape;142;p13"/>
            <p:cNvCxnSpPr/>
            <p:nvPr/>
          </p:nvCxnSpPr>
          <p:spPr>
            <a:xfrm>
              <a:off x="3401825" y="9777630"/>
              <a:ext cx="35937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43" name="Google Shape;143;p13"/>
            <p:cNvCxnSpPr/>
            <p:nvPr/>
          </p:nvCxnSpPr>
          <p:spPr>
            <a:xfrm>
              <a:off x="3401825" y="10059125"/>
              <a:ext cx="35937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ot"/>
              <a:round/>
              <a:headEnd len="med" w="med" type="none"/>
              <a:tailEnd len="med" w="med" type="none"/>
            </a:ln>
          </p:spPr>
        </p:cxnSp>
      </p:grpSp>
      <p:sp>
        <p:nvSpPr>
          <p:cNvPr id="144" name="Google Shape;144;p13"/>
          <p:cNvSpPr/>
          <p:nvPr/>
        </p:nvSpPr>
        <p:spPr>
          <a:xfrm>
            <a:off x="3395087" y="6760363"/>
            <a:ext cx="146400" cy="146400"/>
          </a:xfrm>
          <a:prstGeom prst="ellipse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13"/>
          <p:cNvSpPr/>
          <p:nvPr/>
        </p:nvSpPr>
        <p:spPr>
          <a:xfrm>
            <a:off x="3395087" y="7040800"/>
            <a:ext cx="146400" cy="146400"/>
          </a:xfrm>
          <a:prstGeom prst="ellipse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13"/>
          <p:cNvSpPr/>
          <p:nvPr/>
        </p:nvSpPr>
        <p:spPr>
          <a:xfrm>
            <a:off x="3395087" y="7321238"/>
            <a:ext cx="146400" cy="146400"/>
          </a:xfrm>
          <a:prstGeom prst="ellipse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13"/>
          <p:cNvSpPr/>
          <p:nvPr/>
        </p:nvSpPr>
        <p:spPr>
          <a:xfrm>
            <a:off x="3395087" y="7601675"/>
            <a:ext cx="146400" cy="146400"/>
          </a:xfrm>
          <a:prstGeom prst="ellipse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13"/>
          <p:cNvSpPr/>
          <p:nvPr/>
        </p:nvSpPr>
        <p:spPr>
          <a:xfrm>
            <a:off x="3395087" y="7882112"/>
            <a:ext cx="146400" cy="146400"/>
          </a:xfrm>
          <a:prstGeom prst="ellipse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13"/>
          <p:cNvSpPr/>
          <p:nvPr/>
        </p:nvSpPr>
        <p:spPr>
          <a:xfrm>
            <a:off x="3395087" y="8162550"/>
            <a:ext cx="146400" cy="146400"/>
          </a:xfrm>
          <a:prstGeom prst="ellipse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13"/>
          <p:cNvSpPr/>
          <p:nvPr/>
        </p:nvSpPr>
        <p:spPr>
          <a:xfrm>
            <a:off x="3395087" y="8442987"/>
            <a:ext cx="146400" cy="146400"/>
          </a:xfrm>
          <a:prstGeom prst="ellipse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13"/>
          <p:cNvSpPr/>
          <p:nvPr/>
        </p:nvSpPr>
        <p:spPr>
          <a:xfrm>
            <a:off x="3395087" y="8723424"/>
            <a:ext cx="146400" cy="146400"/>
          </a:xfrm>
          <a:prstGeom prst="ellipse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13"/>
          <p:cNvSpPr/>
          <p:nvPr/>
        </p:nvSpPr>
        <p:spPr>
          <a:xfrm>
            <a:off x="3395087" y="9003862"/>
            <a:ext cx="146400" cy="146400"/>
          </a:xfrm>
          <a:prstGeom prst="ellipse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13"/>
          <p:cNvSpPr/>
          <p:nvPr/>
        </p:nvSpPr>
        <p:spPr>
          <a:xfrm>
            <a:off x="3395087" y="9284299"/>
            <a:ext cx="146400" cy="146400"/>
          </a:xfrm>
          <a:prstGeom prst="ellipse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13"/>
          <p:cNvSpPr/>
          <p:nvPr/>
        </p:nvSpPr>
        <p:spPr>
          <a:xfrm>
            <a:off x="3395087" y="9564737"/>
            <a:ext cx="146400" cy="146400"/>
          </a:xfrm>
          <a:prstGeom prst="ellipse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13"/>
          <p:cNvSpPr/>
          <p:nvPr/>
        </p:nvSpPr>
        <p:spPr>
          <a:xfrm>
            <a:off x="3395087" y="9845174"/>
            <a:ext cx="146400" cy="146400"/>
          </a:xfrm>
          <a:prstGeom prst="ellipse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