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atrick Hand SC"/>
      <p:regular r:id="rId7"/>
    </p:embeddedFon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665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orient="horz" pos="113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665"/>
        <p:guide pos="340"/>
        <p:guide pos="340" orient="horz"/>
        <p:guide pos="113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trickHandSC-regular.fntdata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375198" cy="993393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4680000" y="0"/>
            <a:ext cx="2880000" cy="10692000"/>
          </a:xfrm>
          <a:prstGeom prst="rect">
            <a:avLst/>
          </a:prstGeom>
          <a:solidFill>
            <a:srgbClr val="C0E2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0000" y="0"/>
            <a:ext cx="2879999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11900" y="159000"/>
            <a:ext cx="3941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0">
                <a:latin typeface="Patrick Hand SC"/>
                <a:ea typeface="Patrick Hand SC"/>
                <a:cs typeface="Patrick Hand SC"/>
                <a:sym typeface="Patrick Hand SC"/>
              </a:rPr>
              <a:t>M</a:t>
            </a:r>
            <a:r>
              <a:rPr lang="ru" sz="8000">
                <a:latin typeface="Patrick Hand SC"/>
                <a:ea typeface="Patrick Hand SC"/>
                <a:cs typeface="Patrick Hand SC"/>
                <a:sym typeface="Patrick Hand SC"/>
              </a:rPr>
              <a:t>y Travel</a:t>
            </a:r>
            <a:endParaRPr sz="8000"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44200" y="1219200"/>
            <a:ext cx="2390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latin typeface="Open Sans"/>
                <a:ea typeface="Open Sans"/>
                <a:cs typeface="Open Sans"/>
                <a:sym typeface="Open Sans"/>
              </a:rPr>
              <a:t>Packing List</a:t>
            </a:r>
            <a:endParaRPr sz="3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50000" y="1957200"/>
            <a:ext cx="3780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latin typeface="Patrick Hand SC"/>
                <a:ea typeface="Patrick Hand SC"/>
                <a:cs typeface="Patrick Hand SC"/>
                <a:sym typeface="Patrick Hand SC"/>
              </a:rPr>
              <a:t>The important stuff</a:t>
            </a:r>
            <a:endParaRPr sz="3200"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450000" y="2634300"/>
            <a:ext cx="3780000" cy="461700"/>
            <a:chOff x="450000" y="2558100"/>
            <a:chExt cx="3780000" cy="4617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450000" y="255810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Passport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049100" y="269092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50000" y="2959350"/>
            <a:ext cx="3780000" cy="461700"/>
            <a:chOff x="450000" y="2883150"/>
            <a:chExt cx="3780000" cy="4617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450000" y="288315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Tickets and documents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049100" y="301597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50000" y="3287950"/>
            <a:ext cx="3780000" cy="461700"/>
            <a:chOff x="450000" y="3211750"/>
            <a:chExt cx="3780000" cy="4617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450000" y="321175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Travel insurance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4049100" y="334457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50000" y="3616575"/>
            <a:ext cx="3780000" cy="461700"/>
            <a:chOff x="450000" y="3540375"/>
            <a:chExt cx="3780000" cy="4617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450000" y="3540375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Drivers licence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4049100" y="3673200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13"/>
          <p:cNvSpPr txBox="1"/>
          <p:nvPr/>
        </p:nvSpPr>
        <p:spPr>
          <a:xfrm>
            <a:off x="450000" y="4499175"/>
            <a:ext cx="3984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latin typeface="Patrick Hand SC"/>
                <a:ea typeface="Patrick Hand SC"/>
                <a:cs typeface="Patrick Hand SC"/>
                <a:sym typeface="Patrick Hand SC"/>
              </a:rPr>
              <a:t>Bathroom &amp; Toiletries</a:t>
            </a:r>
            <a:endParaRPr sz="3200"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450000" y="5172700"/>
            <a:ext cx="3780000" cy="461700"/>
            <a:chOff x="450000" y="5096500"/>
            <a:chExt cx="3780000" cy="4617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450000" y="509650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Toothbrush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049100" y="522932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450000" y="5497750"/>
            <a:ext cx="3780000" cy="461700"/>
            <a:chOff x="450000" y="5421550"/>
            <a:chExt cx="3780000" cy="46170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450000" y="542155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Dental floss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049100" y="555437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450000" y="5826350"/>
            <a:ext cx="3780000" cy="461700"/>
            <a:chOff x="450000" y="5750150"/>
            <a:chExt cx="3780000" cy="461700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450000" y="575015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Shampoo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049100" y="588297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450000" y="6154975"/>
            <a:ext cx="3780000" cy="461700"/>
            <a:chOff x="450000" y="6078775"/>
            <a:chExt cx="3780000" cy="461700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450000" y="6078775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Conditioner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049100" y="6211600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450000" y="6480000"/>
            <a:ext cx="3780000" cy="461700"/>
            <a:chOff x="450000" y="6403800"/>
            <a:chExt cx="3780000" cy="46170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450000" y="640380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Razor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049100" y="653662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450000" y="3941600"/>
            <a:ext cx="3780000" cy="461700"/>
            <a:chOff x="450000" y="3865400"/>
            <a:chExt cx="3780000" cy="461700"/>
          </a:xfrm>
        </p:grpSpPr>
        <p:sp>
          <p:nvSpPr>
            <p:cNvPr id="89" name="Google Shape;89;p13"/>
            <p:cNvSpPr/>
            <p:nvPr/>
          </p:nvSpPr>
          <p:spPr>
            <a:xfrm>
              <a:off x="4049100" y="399822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450000" y="386540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Credit cards/cash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450000" y="6812200"/>
            <a:ext cx="3780000" cy="461700"/>
            <a:chOff x="450000" y="6736000"/>
            <a:chExt cx="3780000" cy="46170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450000" y="673600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Sanitary products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049100" y="686882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450000" y="7137250"/>
            <a:ext cx="3780000" cy="461700"/>
            <a:chOff x="450000" y="7061050"/>
            <a:chExt cx="3780000" cy="461700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450000" y="706105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Face cleanser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049100" y="719387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13"/>
          <p:cNvSpPr txBox="1"/>
          <p:nvPr/>
        </p:nvSpPr>
        <p:spPr>
          <a:xfrm>
            <a:off x="450000" y="7756400"/>
            <a:ext cx="3984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latin typeface="Patrick Hand SC"/>
                <a:ea typeface="Patrick Hand SC"/>
                <a:cs typeface="Patrick Hand SC"/>
                <a:sym typeface="Patrick Hand SC"/>
              </a:rPr>
              <a:t>Gym gear</a:t>
            </a:r>
            <a:endParaRPr sz="3200"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grpSp>
        <p:nvGrpSpPr>
          <p:cNvPr id="98" name="Google Shape;98;p13"/>
          <p:cNvGrpSpPr/>
          <p:nvPr/>
        </p:nvGrpSpPr>
        <p:grpSpPr>
          <a:xfrm>
            <a:off x="450000" y="8429925"/>
            <a:ext cx="3780000" cy="461700"/>
            <a:chOff x="450000" y="8353725"/>
            <a:chExt cx="3780000" cy="4617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450000" y="8353725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Shoes/socks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049100" y="8486550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450000" y="8754975"/>
            <a:ext cx="3780000" cy="461700"/>
            <a:chOff x="450000" y="8678775"/>
            <a:chExt cx="3780000" cy="4617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450000" y="8678775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Pants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049100" y="8811600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450000" y="9083575"/>
            <a:ext cx="3780000" cy="461700"/>
            <a:chOff x="450000" y="9007375"/>
            <a:chExt cx="3780000" cy="4617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450000" y="9007375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Tops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049100" y="9140200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50000" y="9412200"/>
            <a:ext cx="3780000" cy="461700"/>
            <a:chOff x="450000" y="9336000"/>
            <a:chExt cx="3780000" cy="4617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450000" y="9336000"/>
              <a:ext cx="288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Open Sans"/>
                  <a:ea typeface="Open Sans"/>
                  <a:cs typeface="Open Sans"/>
                  <a:sym typeface="Open Sans"/>
                </a:rPr>
                <a:t>Sports bra</a:t>
              </a:r>
              <a:endParaRPr sz="1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049100" y="9468825"/>
              <a:ext cx="180900" cy="180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