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10692000" cx="7560000"/>
  <p:notesSz cx="6858000" cy="9144000"/>
  <p:embeddedFontLst>
    <p:embeddedFont>
      <p:font typeface="Bebas Neue"/>
      <p:regular r:id="rId11"/>
    </p:embeddedFont>
    <p:embeddedFont>
      <p:font typeface="Open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BebasNeue-regular.fntdata"/><Relationship Id="rId10" Type="http://schemas.openxmlformats.org/officeDocument/2006/relationships/slide" Target="slides/slide6.xml"/><Relationship Id="rId13" Type="http://schemas.openxmlformats.org/officeDocument/2006/relationships/font" Target="fonts/OpenSans-bold.fntdata"/><Relationship Id="rId12"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penSans-boldItalic.fntdata"/><Relationship Id="rId14"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b84ec91937_0_7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b84ec91937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84ec91937_0_15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84ec9193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b84ec91937_0_21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b84ec91937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b84ec91937_0_26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b84ec91937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b84ec91937_0_30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b84ec91937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6.jp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11.jpg"/><Relationship Id="rId6"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5.jpg"/><Relationship Id="rId5" Type="http://schemas.openxmlformats.org/officeDocument/2006/relationships/image" Target="../media/image14.jpg"/><Relationship Id="rId6"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360000" y="360000"/>
            <a:ext cx="6840000" cy="288000"/>
          </a:xfrm>
          <a:prstGeom prst="rect">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 name="Google Shape;55;p13"/>
          <p:cNvPicPr preferRelativeResize="0"/>
          <p:nvPr/>
        </p:nvPicPr>
        <p:blipFill rotWithShape="1">
          <a:blip r:embed="rId3">
            <a:alphaModFix/>
          </a:blip>
          <a:srcRect b="8883" l="14331" r="10474" t="0"/>
          <a:stretch/>
        </p:blipFill>
        <p:spPr>
          <a:xfrm>
            <a:off x="360000" y="2050425"/>
            <a:ext cx="1624125" cy="1476000"/>
          </a:xfrm>
          <a:prstGeom prst="rect">
            <a:avLst/>
          </a:prstGeom>
          <a:noFill/>
          <a:ln>
            <a:noFill/>
          </a:ln>
        </p:spPr>
      </p:pic>
      <p:sp>
        <p:nvSpPr>
          <p:cNvPr id="56" name="Google Shape;56;p13"/>
          <p:cNvSpPr/>
          <p:nvPr/>
        </p:nvSpPr>
        <p:spPr>
          <a:xfrm>
            <a:off x="1984125" y="2047875"/>
            <a:ext cx="1800000" cy="1476000"/>
          </a:xfrm>
          <a:prstGeom prst="rect">
            <a:avLst/>
          </a:prstGeom>
          <a:solidFill>
            <a:srgbClr val="99BD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5408250" y="2047875"/>
            <a:ext cx="1800000" cy="1476000"/>
          </a:xfrm>
          <a:prstGeom prst="rect">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1984125" y="2062163"/>
            <a:ext cx="18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1200">
                <a:solidFill>
                  <a:schemeClr val="lt1"/>
                </a:solidFill>
                <a:latin typeface="Open Sans"/>
                <a:ea typeface="Open Sans"/>
                <a:cs typeface="Open Sans"/>
                <a:sym typeface="Open Sans"/>
              </a:rPr>
              <a:t>G</a:t>
            </a:r>
            <a:r>
              <a:rPr b="1" lang="ru" sz="1200">
                <a:solidFill>
                  <a:schemeClr val="lt1"/>
                </a:solidFill>
                <a:latin typeface="Open Sans"/>
                <a:ea typeface="Open Sans"/>
                <a:cs typeface="Open Sans"/>
                <a:sym typeface="Open Sans"/>
              </a:rPr>
              <a:t>reat Ireland</a:t>
            </a:r>
            <a:endParaRPr b="1" sz="1200">
              <a:solidFill>
                <a:schemeClr val="lt1"/>
              </a:solidFill>
              <a:latin typeface="Open Sans"/>
              <a:ea typeface="Open Sans"/>
              <a:cs typeface="Open Sans"/>
              <a:sym typeface="Open Sans"/>
            </a:endParaRPr>
          </a:p>
        </p:txBody>
      </p:sp>
      <p:sp>
        <p:nvSpPr>
          <p:cNvPr id="59" name="Google Shape;59;p13"/>
          <p:cNvSpPr txBox="1"/>
          <p:nvPr/>
        </p:nvSpPr>
        <p:spPr>
          <a:xfrm>
            <a:off x="2095500" y="2424125"/>
            <a:ext cx="1576500" cy="97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solidFill>
                  <a:schemeClr val="lt1"/>
                </a:solidFill>
                <a:latin typeface="Open Sans"/>
                <a:ea typeface="Open Sans"/>
                <a:cs typeface="Open Sans"/>
                <a:sym typeface="Open Sans"/>
              </a:rPr>
              <a:t>Suspendisse vehicula, augue suscipit fringilla facilisis, massa purus elementum tellus, aliquet condimentum ligula dui nec urna. Quisque viverra ipsum ac facilisis varius. Nullam ut congue imperdiet ipsum cursus ex. </a:t>
            </a:r>
            <a:endParaRPr sz="800">
              <a:solidFill>
                <a:schemeClr val="lt1"/>
              </a:solidFill>
              <a:latin typeface="Open Sans"/>
              <a:ea typeface="Open Sans"/>
              <a:cs typeface="Open Sans"/>
              <a:sym typeface="Open Sans"/>
            </a:endParaRPr>
          </a:p>
        </p:txBody>
      </p:sp>
      <p:pic>
        <p:nvPicPr>
          <p:cNvPr id="60" name="Google Shape;60;p13"/>
          <p:cNvPicPr preferRelativeResize="0"/>
          <p:nvPr/>
        </p:nvPicPr>
        <p:blipFill rotWithShape="1">
          <a:blip r:embed="rId4">
            <a:alphaModFix/>
          </a:blip>
          <a:srcRect b="1495" l="17126" r="15633" t="40093"/>
          <a:stretch/>
        </p:blipFill>
        <p:spPr>
          <a:xfrm>
            <a:off x="360000" y="3735675"/>
            <a:ext cx="6840003" cy="3960002"/>
          </a:xfrm>
          <a:prstGeom prst="rect">
            <a:avLst/>
          </a:prstGeom>
          <a:noFill/>
          <a:ln>
            <a:noFill/>
          </a:ln>
        </p:spPr>
      </p:pic>
      <p:sp>
        <p:nvSpPr>
          <p:cNvPr id="61" name="Google Shape;61;p13"/>
          <p:cNvSpPr txBox="1"/>
          <p:nvPr/>
        </p:nvSpPr>
        <p:spPr>
          <a:xfrm>
            <a:off x="1379700" y="6989775"/>
            <a:ext cx="4800600" cy="477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3100">
                <a:solidFill>
                  <a:schemeClr val="lt1"/>
                </a:solidFill>
                <a:latin typeface="Open Sans"/>
                <a:ea typeface="Open Sans"/>
                <a:cs typeface="Open Sans"/>
                <a:sym typeface="Open Sans"/>
              </a:rPr>
              <a:t>LET'S TRAVEL TOGETHER</a:t>
            </a:r>
            <a:endParaRPr b="1" sz="3100">
              <a:solidFill>
                <a:schemeClr val="lt1"/>
              </a:solidFill>
              <a:latin typeface="Open Sans"/>
              <a:ea typeface="Open Sans"/>
              <a:cs typeface="Open Sans"/>
              <a:sym typeface="Open Sans"/>
            </a:endParaRPr>
          </a:p>
        </p:txBody>
      </p:sp>
      <p:sp>
        <p:nvSpPr>
          <p:cNvPr id="62" name="Google Shape;62;p13"/>
          <p:cNvSpPr/>
          <p:nvPr/>
        </p:nvSpPr>
        <p:spPr>
          <a:xfrm>
            <a:off x="359925" y="7911825"/>
            <a:ext cx="2160000" cy="2420100"/>
          </a:xfrm>
          <a:prstGeom prst="rect">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2700000" y="7911750"/>
            <a:ext cx="2160000" cy="2420100"/>
          </a:xfrm>
          <a:prstGeom prst="rect">
            <a:avLst/>
          </a:prstGeom>
          <a:solidFill>
            <a:srgbClr val="99BD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5040075" y="7912327"/>
            <a:ext cx="2160000" cy="2420100"/>
          </a:xfrm>
          <a:prstGeom prst="rect">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nvSpPr>
        <p:spPr>
          <a:xfrm>
            <a:off x="504000" y="8039400"/>
            <a:ext cx="18720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000">
                <a:solidFill>
                  <a:schemeClr val="lt1"/>
                </a:solidFill>
                <a:latin typeface="Open Sans"/>
                <a:ea typeface="Open Sans"/>
                <a:cs typeface="Open Sans"/>
                <a:sym typeface="Open Sans"/>
              </a:rPr>
              <a:t>G</a:t>
            </a:r>
            <a:r>
              <a:rPr b="1" lang="ru" sz="2000">
                <a:solidFill>
                  <a:schemeClr val="lt1"/>
                </a:solidFill>
                <a:latin typeface="Open Sans"/>
                <a:ea typeface="Open Sans"/>
                <a:cs typeface="Open Sans"/>
                <a:sym typeface="Open Sans"/>
              </a:rPr>
              <a:t>reek food</a:t>
            </a:r>
            <a:endParaRPr b="1" sz="2000">
              <a:solidFill>
                <a:schemeClr val="lt1"/>
              </a:solidFill>
              <a:latin typeface="Open Sans"/>
              <a:ea typeface="Open Sans"/>
              <a:cs typeface="Open Sans"/>
              <a:sym typeface="Open Sans"/>
            </a:endParaRPr>
          </a:p>
        </p:txBody>
      </p:sp>
      <p:sp>
        <p:nvSpPr>
          <p:cNvPr id="66" name="Google Shape;66;p13"/>
          <p:cNvSpPr txBox="1"/>
          <p:nvPr/>
        </p:nvSpPr>
        <p:spPr>
          <a:xfrm>
            <a:off x="514350" y="8448675"/>
            <a:ext cx="18720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lt1"/>
                </a:solidFill>
                <a:latin typeface="Open Sans"/>
                <a:ea typeface="Open Sans"/>
                <a:cs typeface="Open Sans"/>
                <a:sym typeface="Open Sans"/>
              </a:rPr>
              <a:t>Proin imperdiet diam erat, a bibendum lectus dictum sit amet. Pellentesque eget efficitur nibh. In hac habitasse platea dictumst. Praesent tristique, risus eu mattis suscipit, nibh lectus facilisis orc. </a:t>
            </a:r>
            <a:r>
              <a:rPr lang="ru" sz="1100">
                <a:solidFill>
                  <a:schemeClr val="lt1"/>
                </a:solidFill>
                <a:latin typeface="Open Sans"/>
                <a:ea typeface="Open Sans"/>
                <a:cs typeface="Open Sans"/>
                <a:sym typeface="Open Sans"/>
              </a:rPr>
              <a:t>Proin imperdiet diam erat.</a:t>
            </a:r>
            <a:endParaRPr sz="1100">
              <a:solidFill>
                <a:schemeClr val="lt1"/>
              </a:solidFill>
            </a:endParaRPr>
          </a:p>
        </p:txBody>
      </p:sp>
      <p:sp>
        <p:nvSpPr>
          <p:cNvPr id="67" name="Google Shape;67;p13"/>
          <p:cNvSpPr txBox="1"/>
          <p:nvPr/>
        </p:nvSpPr>
        <p:spPr>
          <a:xfrm>
            <a:off x="2844038" y="8046975"/>
            <a:ext cx="1872000" cy="30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000">
                <a:solidFill>
                  <a:schemeClr val="lt1"/>
                </a:solidFill>
                <a:latin typeface="Open Sans"/>
                <a:ea typeface="Open Sans"/>
                <a:cs typeface="Open Sans"/>
                <a:sym typeface="Open Sans"/>
              </a:rPr>
              <a:t>D</a:t>
            </a:r>
            <a:r>
              <a:rPr b="1" lang="ru" sz="2000">
                <a:solidFill>
                  <a:schemeClr val="lt1"/>
                </a:solidFill>
                <a:latin typeface="Open Sans"/>
                <a:ea typeface="Open Sans"/>
                <a:cs typeface="Open Sans"/>
                <a:sym typeface="Open Sans"/>
              </a:rPr>
              <a:t>ublin</a:t>
            </a:r>
            <a:endParaRPr b="1" sz="2000">
              <a:solidFill>
                <a:schemeClr val="lt1"/>
              </a:solidFill>
              <a:latin typeface="Open Sans"/>
              <a:ea typeface="Open Sans"/>
              <a:cs typeface="Open Sans"/>
              <a:sym typeface="Open Sans"/>
            </a:endParaRPr>
          </a:p>
        </p:txBody>
      </p:sp>
      <p:sp>
        <p:nvSpPr>
          <p:cNvPr id="68" name="Google Shape;68;p13"/>
          <p:cNvSpPr txBox="1"/>
          <p:nvPr/>
        </p:nvSpPr>
        <p:spPr>
          <a:xfrm>
            <a:off x="2854388" y="8456250"/>
            <a:ext cx="18720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lt1"/>
                </a:solidFill>
                <a:latin typeface="Open Sans"/>
                <a:ea typeface="Open Sans"/>
                <a:cs typeface="Open Sans"/>
                <a:sym typeface="Open Sans"/>
              </a:rPr>
              <a:t>Aliquam ut rutrum purus, id lobortis urna. Vivamus in est vitae diam fermentum elementum. Donec et varius ligula, a volutpat purus. In sem sem, rutrum in nibh in, malesuada faucibus est. </a:t>
            </a:r>
            <a:r>
              <a:rPr lang="ru" sz="1100">
                <a:solidFill>
                  <a:schemeClr val="lt1"/>
                </a:solidFill>
                <a:latin typeface="Open Sans"/>
                <a:ea typeface="Open Sans"/>
                <a:cs typeface="Open Sans"/>
                <a:sym typeface="Open Sans"/>
              </a:rPr>
              <a:t>In hac habitasse platea dictumst. </a:t>
            </a:r>
            <a:endParaRPr sz="1100">
              <a:solidFill>
                <a:schemeClr val="lt1"/>
              </a:solidFill>
              <a:latin typeface="Open Sans"/>
              <a:ea typeface="Open Sans"/>
              <a:cs typeface="Open Sans"/>
              <a:sym typeface="Open Sans"/>
            </a:endParaRPr>
          </a:p>
        </p:txBody>
      </p:sp>
      <p:sp>
        <p:nvSpPr>
          <p:cNvPr id="69" name="Google Shape;69;p13"/>
          <p:cNvSpPr txBox="1"/>
          <p:nvPr/>
        </p:nvSpPr>
        <p:spPr>
          <a:xfrm>
            <a:off x="5043975" y="8989831"/>
            <a:ext cx="2152200" cy="1154400"/>
          </a:xfrm>
          <a:prstGeom prst="rect">
            <a:avLst/>
          </a:prstGeom>
          <a:noFill/>
          <a:ln>
            <a:noFill/>
          </a:ln>
        </p:spPr>
        <p:txBody>
          <a:bodyPr anchorCtr="0" anchor="t" bIns="91425" lIns="0" spcFirstLastPara="1" rIns="0" wrap="square" tIns="91425">
            <a:spAutoFit/>
          </a:bodyPr>
          <a:lstStyle/>
          <a:p>
            <a:pPr indent="0" lvl="0" marL="0" rtl="0" algn="ctr">
              <a:spcBef>
                <a:spcPts val="0"/>
              </a:spcBef>
              <a:spcAft>
                <a:spcPts val="0"/>
              </a:spcAft>
              <a:buNone/>
            </a:pPr>
            <a:r>
              <a:rPr b="1" lang="ru" sz="2100">
                <a:solidFill>
                  <a:schemeClr val="lt1"/>
                </a:solidFill>
                <a:latin typeface="Open Sans"/>
                <a:ea typeface="Open Sans"/>
                <a:cs typeface="Open Sans"/>
                <a:sym typeface="Open Sans"/>
              </a:rPr>
              <a:t>DISCOUNT ON TRIPS</a:t>
            </a:r>
            <a:endParaRPr b="1" sz="2100">
              <a:solidFill>
                <a:schemeClr val="lt1"/>
              </a:solidFill>
              <a:latin typeface="Open Sans"/>
              <a:ea typeface="Open Sans"/>
              <a:cs typeface="Open Sans"/>
              <a:sym typeface="Open Sans"/>
            </a:endParaRPr>
          </a:p>
          <a:p>
            <a:pPr indent="0" lvl="0" marL="0" rtl="0" algn="ctr">
              <a:spcBef>
                <a:spcPts val="0"/>
              </a:spcBef>
              <a:spcAft>
                <a:spcPts val="0"/>
              </a:spcAft>
              <a:buNone/>
            </a:pPr>
            <a:r>
              <a:rPr b="1" lang="ru" sz="2100">
                <a:solidFill>
                  <a:schemeClr val="lt1"/>
                </a:solidFill>
                <a:latin typeface="Open Sans"/>
                <a:ea typeface="Open Sans"/>
                <a:cs typeface="Open Sans"/>
                <a:sym typeface="Open Sans"/>
              </a:rPr>
              <a:t>TO GREECE</a:t>
            </a:r>
            <a:endParaRPr b="1" sz="2100">
              <a:solidFill>
                <a:schemeClr val="lt1"/>
              </a:solidFill>
              <a:latin typeface="Open Sans"/>
              <a:ea typeface="Open Sans"/>
              <a:cs typeface="Open Sans"/>
              <a:sym typeface="Open Sans"/>
            </a:endParaRPr>
          </a:p>
        </p:txBody>
      </p:sp>
      <p:cxnSp>
        <p:nvCxnSpPr>
          <p:cNvPr id="70" name="Google Shape;70;p13"/>
          <p:cNvCxnSpPr/>
          <p:nvPr/>
        </p:nvCxnSpPr>
        <p:spPr>
          <a:xfrm>
            <a:off x="5220000" y="10141989"/>
            <a:ext cx="1800000" cy="0"/>
          </a:xfrm>
          <a:prstGeom prst="straightConnector1">
            <a:avLst/>
          </a:prstGeom>
          <a:noFill/>
          <a:ln cap="flat" cmpd="sng" w="9525">
            <a:solidFill>
              <a:schemeClr val="lt1"/>
            </a:solidFill>
            <a:prstDash val="solid"/>
            <a:round/>
            <a:headEnd len="med" w="med" type="none"/>
            <a:tailEnd len="med" w="med" type="none"/>
          </a:ln>
        </p:spPr>
      </p:cxnSp>
      <p:cxnSp>
        <p:nvCxnSpPr>
          <p:cNvPr id="71" name="Google Shape;71;p13"/>
          <p:cNvCxnSpPr/>
          <p:nvPr/>
        </p:nvCxnSpPr>
        <p:spPr>
          <a:xfrm>
            <a:off x="5220000" y="8984139"/>
            <a:ext cx="1800000" cy="0"/>
          </a:xfrm>
          <a:prstGeom prst="straightConnector1">
            <a:avLst/>
          </a:prstGeom>
          <a:noFill/>
          <a:ln cap="flat" cmpd="sng" w="9525">
            <a:solidFill>
              <a:schemeClr val="lt1"/>
            </a:solidFill>
            <a:prstDash val="solid"/>
            <a:round/>
            <a:headEnd len="med" w="med" type="none"/>
            <a:tailEnd len="med" w="med" type="none"/>
          </a:ln>
        </p:spPr>
      </p:cxnSp>
      <p:sp>
        <p:nvSpPr>
          <p:cNvPr id="72" name="Google Shape;72;p13"/>
          <p:cNvSpPr txBox="1"/>
          <p:nvPr/>
        </p:nvSpPr>
        <p:spPr>
          <a:xfrm>
            <a:off x="5184000" y="7878039"/>
            <a:ext cx="1872000" cy="1108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7200">
                <a:solidFill>
                  <a:schemeClr val="lt1"/>
                </a:solidFill>
                <a:latin typeface="Open Sans"/>
                <a:ea typeface="Open Sans"/>
                <a:cs typeface="Open Sans"/>
                <a:sym typeface="Open Sans"/>
              </a:rPr>
              <a:t>35%</a:t>
            </a:r>
            <a:endParaRPr b="1" sz="7200">
              <a:solidFill>
                <a:schemeClr val="lt1"/>
              </a:solidFill>
              <a:latin typeface="Open Sans"/>
              <a:ea typeface="Open Sans"/>
              <a:cs typeface="Open Sans"/>
              <a:sym typeface="Open Sans"/>
            </a:endParaRPr>
          </a:p>
        </p:txBody>
      </p:sp>
      <p:sp>
        <p:nvSpPr>
          <p:cNvPr id="73" name="Google Shape;73;p13"/>
          <p:cNvSpPr txBox="1"/>
          <p:nvPr/>
        </p:nvSpPr>
        <p:spPr>
          <a:xfrm>
            <a:off x="5324250" y="427050"/>
            <a:ext cx="1872000" cy="153900"/>
          </a:xfrm>
          <a:prstGeom prst="rect">
            <a:avLst/>
          </a:prstGeom>
          <a:noFill/>
          <a:ln>
            <a:noFill/>
          </a:ln>
        </p:spPr>
        <p:txBody>
          <a:bodyPr anchorCtr="0" anchor="t" bIns="0" lIns="91425" spcFirstLastPara="1" rIns="91425" wrap="square" tIns="0">
            <a:spAutoFit/>
          </a:bodyPr>
          <a:lstStyle/>
          <a:p>
            <a:pPr indent="0" lvl="0" marL="0" rtl="0" algn="r">
              <a:spcBef>
                <a:spcPts val="0"/>
              </a:spcBef>
              <a:spcAft>
                <a:spcPts val="0"/>
              </a:spcAft>
              <a:buNone/>
            </a:pPr>
            <a:r>
              <a:rPr lang="ru" sz="1000">
                <a:solidFill>
                  <a:schemeClr val="lt1"/>
                </a:solidFill>
                <a:latin typeface="Open Sans"/>
                <a:ea typeface="Open Sans"/>
                <a:cs typeface="Open Sans"/>
                <a:sym typeface="Open Sans"/>
              </a:rPr>
              <a:t>Tuesday, May 8th, 2021</a:t>
            </a:r>
            <a:endParaRPr sz="1000">
              <a:solidFill>
                <a:schemeClr val="lt1"/>
              </a:solidFill>
              <a:latin typeface="Open Sans"/>
              <a:ea typeface="Open Sans"/>
              <a:cs typeface="Open Sans"/>
              <a:sym typeface="Open Sans"/>
            </a:endParaRPr>
          </a:p>
        </p:txBody>
      </p:sp>
      <p:sp>
        <p:nvSpPr>
          <p:cNvPr id="74" name="Google Shape;74;p13"/>
          <p:cNvSpPr txBox="1"/>
          <p:nvPr/>
        </p:nvSpPr>
        <p:spPr>
          <a:xfrm>
            <a:off x="371250" y="427050"/>
            <a:ext cx="1872000" cy="1539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ru" sz="1000">
                <a:solidFill>
                  <a:schemeClr val="lt1"/>
                </a:solidFill>
                <a:latin typeface="Open Sans"/>
                <a:ea typeface="Open Sans"/>
                <a:cs typeface="Open Sans"/>
                <a:sym typeface="Open Sans"/>
              </a:rPr>
              <a:t>Time to travel, page 1</a:t>
            </a:r>
            <a:endParaRPr sz="1000">
              <a:solidFill>
                <a:schemeClr val="lt1"/>
              </a:solidFill>
              <a:latin typeface="Open Sans"/>
              <a:ea typeface="Open Sans"/>
              <a:cs typeface="Open Sans"/>
              <a:sym typeface="Open Sans"/>
            </a:endParaRPr>
          </a:p>
        </p:txBody>
      </p:sp>
      <p:pic>
        <p:nvPicPr>
          <p:cNvPr id="75" name="Google Shape;75;p13"/>
          <p:cNvPicPr preferRelativeResize="0"/>
          <p:nvPr/>
        </p:nvPicPr>
        <p:blipFill rotWithShape="1">
          <a:blip r:embed="rId5">
            <a:alphaModFix/>
          </a:blip>
          <a:srcRect b="0" l="19734" r="8239" t="0"/>
          <a:stretch/>
        </p:blipFill>
        <p:spPr>
          <a:xfrm>
            <a:off x="3783378" y="2050426"/>
            <a:ext cx="1623598" cy="1475998"/>
          </a:xfrm>
          <a:prstGeom prst="rect">
            <a:avLst/>
          </a:prstGeom>
          <a:noFill/>
          <a:ln>
            <a:noFill/>
          </a:ln>
        </p:spPr>
      </p:pic>
      <p:sp>
        <p:nvSpPr>
          <p:cNvPr id="76" name="Google Shape;76;p13"/>
          <p:cNvSpPr txBox="1"/>
          <p:nvPr/>
        </p:nvSpPr>
        <p:spPr>
          <a:xfrm>
            <a:off x="5408250" y="2062163"/>
            <a:ext cx="1800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ru" sz="1200">
                <a:solidFill>
                  <a:schemeClr val="lt1"/>
                </a:solidFill>
                <a:latin typeface="Open Sans"/>
                <a:ea typeface="Open Sans"/>
                <a:cs typeface="Open Sans"/>
                <a:sym typeface="Open Sans"/>
              </a:rPr>
              <a:t>Beautiful Greece</a:t>
            </a:r>
            <a:endParaRPr b="1" sz="1200">
              <a:solidFill>
                <a:schemeClr val="lt1"/>
              </a:solidFill>
              <a:latin typeface="Open Sans"/>
              <a:ea typeface="Open Sans"/>
              <a:cs typeface="Open Sans"/>
              <a:sym typeface="Open Sans"/>
            </a:endParaRPr>
          </a:p>
        </p:txBody>
      </p:sp>
      <p:sp>
        <p:nvSpPr>
          <p:cNvPr id="77" name="Google Shape;77;p13"/>
          <p:cNvSpPr txBox="1"/>
          <p:nvPr/>
        </p:nvSpPr>
        <p:spPr>
          <a:xfrm>
            <a:off x="5519625" y="2424125"/>
            <a:ext cx="1576500" cy="97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800">
                <a:solidFill>
                  <a:schemeClr val="lt1"/>
                </a:solidFill>
                <a:latin typeface="Open Sans"/>
                <a:ea typeface="Open Sans"/>
                <a:cs typeface="Open Sans"/>
                <a:sym typeface="Open Sans"/>
              </a:rPr>
              <a:t>Mauris sed ultricies lacus. Donec laoreet condimentum felis, eleifend pharetra lectus molestie in. Curabitur vitae ex ultrices, dapibus ante sit amet, cursus metus. </a:t>
            </a:r>
            <a:r>
              <a:rPr lang="ru" sz="800">
                <a:solidFill>
                  <a:schemeClr val="lt1"/>
                </a:solidFill>
                <a:latin typeface="Open Sans"/>
                <a:ea typeface="Open Sans"/>
                <a:cs typeface="Open Sans"/>
                <a:sym typeface="Open Sans"/>
              </a:rPr>
              <a:t>Nullam ut congue imperdiet ipsum cursus ex. </a:t>
            </a:r>
            <a:r>
              <a:rPr lang="ru" sz="800">
                <a:solidFill>
                  <a:schemeClr val="lt1"/>
                </a:solidFill>
                <a:latin typeface="Open Sans"/>
                <a:ea typeface="Open Sans"/>
                <a:cs typeface="Open Sans"/>
                <a:sym typeface="Open Sans"/>
              </a:rPr>
              <a:t> </a:t>
            </a:r>
            <a:endParaRPr sz="800">
              <a:solidFill>
                <a:schemeClr val="lt1"/>
              </a:solidFill>
              <a:latin typeface="Open Sans"/>
              <a:ea typeface="Open Sans"/>
              <a:cs typeface="Open Sans"/>
              <a:sym typeface="Open Sans"/>
            </a:endParaRPr>
          </a:p>
        </p:txBody>
      </p:sp>
      <p:sp>
        <p:nvSpPr>
          <p:cNvPr id="78" name="Google Shape;78;p13"/>
          <p:cNvSpPr txBox="1"/>
          <p:nvPr/>
        </p:nvSpPr>
        <p:spPr>
          <a:xfrm>
            <a:off x="371250" y="657525"/>
            <a:ext cx="6840000" cy="1616100"/>
          </a:xfrm>
          <a:prstGeom prst="rect">
            <a:avLst/>
          </a:prstGeom>
          <a:noFill/>
          <a:ln>
            <a:noFill/>
          </a:ln>
        </p:spPr>
        <p:txBody>
          <a:bodyPr anchorCtr="0" anchor="t" bIns="0" lIns="0" spcFirstLastPara="1" rIns="0" wrap="square" tIns="0">
            <a:normAutofit lnSpcReduction="10000"/>
          </a:bodyPr>
          <a:lstStyle/>
          <a:p>
            <a:pPr indent="0" lvl="0" marL="0" rtl="0" algn="ctr">
              <a:spcBef>
                <a:spcPts val="0"/>
              </a:spcBef>
              <a:spcAft>
                <a:spcPts val="0"/>
              </a:spcAft>
              <a:buClr>
                <a:schemeClr val="dk1"/>
              </a:buClr>
              <a:buSzPts val="1100"/>
              <a:buFont typeface="Arial"/>
              <a:buNone/>
            </a:pPr>
            <a:r>
              <a:rPr lang="ru" sz="11000">
                <a:solidFill>
                  <a:schemeClr val="dk1"/>
                </a:solidFill>
                <a:latin typeface="Bebas Neue"/>
                <a:ea typeface="Bebas Neue"/>
                <a:cs typeface="Bebas Neue"/>
                <a:sym typeface="Bebas Neue"/>
              </a:rPr>
              <a:t>Time to travel</a:t>
            </a:r>
            <a:endParaRPr sz="1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p:nvPr/>
        </p:nvSpPr>
        <p:spPr>
          <a:xfrm>
            <a:off x="5040000" y="7977838"/>
            <a:ext cx="2166600" cy="2353800"/>
          </a:xfrm>
          <a:prstGeom prst="roundRect">
            <a:avLst>
              <a:gd fmla="val 4337" name="adj"/>
            </a:avLst>
          </a:prstGeom>
          <a:solidFill>
            <a:srgbClr val="99BD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6571350" y="7782285"/>
            <a:ext cx="241800" cy="226602"/>
          </a:xfrm>
          <a:prstGeom prst="triangle">
            <a:avLst>
              <a:gd fmla="val 50000" name="adj"/>
            </a:avLst>
          </a:prstGeom>
          <a:solidFill>
            <a:srgbClr val="99BD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360000" y="360000"/>
            <a:ext cx="6840000" cy="288000"/>
          </a:xfrm>
          <a:prstGeom prst="rect">
            <a:avLst/>
          </a:prstGeom>
          <a:solidFill>
            <a:srgbClr val="99BD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txBox="1"/>
          <p:nvPr/>
        </p:nvSpPr>
        <p:spPr>
          <a:xfrm>
            <a:off x="5324250" y="427050"/>
            <a:ext cx="1872000" cy="153900"/>
          </a:xfrm>
          <a:prstGeom prst="rect">
            <a:avLst/>
          </a:prstGeom>
          <a:noFill/>
          <a:ln>
            <a:noFill/>
          </a:ln>
        </p:spPr>
        <p:txBody>
          <a:bodyPr anchorCtr="0" anchor="t" bIns="0" lIns="91425" spcFirstLastPara="1" rIns="91425" wrap="square" tIns="0">
            <a:spAutoFit/>
          </a:bodyPr>
          <a:lstStyle/>
          <a:p>
            <a:pPr indent="0" lvl="0" marL="0" rtl="0" algn="r">
              <a:spcBef>
                <a:spcPts val="0"/>
              </a:spcBef>
              <a:spcAft>
                <a:spcPts val="0"/>
              </a:spcAft>
              <a:buNone/>
            </a:pPr>
            <a:r>
              <a:rPr lang="ru" sz="1000">
                <a:solidFill>
                  <a:schemeClr val="lt1"/>
                </a:solidFill>
                <a:latin typeface="Open Sans"/>
                <a:ea typeface="Open Sans"/>
                <a:cs typeface="Open Sans"/>
                <a:sym typeface="Open Sans"/>
              </a:rPr>
              <a:t>Tuesday, May 8th, 2021</a:t>
            </a:r>
            <a:endParaRPr sz="1000">
              <a:solidFill>
                <a:schemeClr val="lt1"/>
              </a:solidFill>
              <a:latin typeface="Open Sans"/>
              <a:ea typeface="Open Sans"/>
              <a:cs typeface="Open Sans"/>
              <a:sym typeface="Open Sans"/>
            </a:endParaRPr>
          </a:p>
        </p:txBody>
      </p:sp>
      <p:sp>
        <p:nvSpPr>
          <p:cNvPr id="87" name="Google Shape;87;p14"/>
          <p:cNvSpPr txBox="1"/>
          <p:nvPr/>
        </p:nvSpPr>
        <p:spPr>
          <a:xfrm>
            <a:off x="371250" y="427050"/>
            <a:ext cx="1872000" cy="1539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ru" sz="1000">
                <a:solidFill>
                  <a:schemeClr val="lt1"/>
                </a:solidFill>
                <a:latin typeface="Open Sans"/>
                <a:ea typeface="Open Sans"/>
                <a:cs typeface="Open Sans"/>
                <a:sym typeface="Open Sans"/>
              </a:rPr>
              <a:t>Time to travel, page 2</a:t>
            </a:r>
            <a:endParaRPr sz="1000">
              <a:solidFill>
                <a:schemeClr val="lt1"/>
              </a:solidFill>
              <a:latin typeface="Open Sans"/>
              <a:ea typeface="Open Sans"/>
              <a:cs typeface="Open Sans"/>
              <a:sym typeface="Open Sans"/>
            </a:endParaRPr>
          </a:p>
        </p:txBody>
      </p:sp>
      <p:pic>
        <p:nvPicPr>
          <p:cNvPr id="88" name="Google Shape;88;p14"/>
          <p:cNvPicPr preferRelativeResize="0"/>
          <p:nvPr/>
        </p:nvPicPr>
        <p:blipFill rotWithShape="1">
          <a:blip r:embed="rId3">
            <a:alphaModFix/>
          </a:blip>
          <a:srcRect b="8025" l="1648" r="799" t="16690"/>
          <a:stretch/>
        </p:blipFill>
        <p:spPr>
          <a:xfrm>
            <a:off x="2700000" y="869325"/>
            <a:ext cx="4499999" cy="2346374"/>
          </a:xfrm>
          <a:prstGeom prst="rect">
            <a:avLst/>
          </a:prstGeom>
          <a:noFill/>
          <a:ln>
            <a:noFill/>
          </a:ln>
        </p:spPr>
      </p:pic>
      <p:sp>
        <p:nvSpPr>
          <p:cNvPr id="89" name="Google Shape;89;p14"/>
          <p:cNvSpPr txBox="1"/>
          <p:nvPr/>
        </p:nvSpPr>
        <p:spPr>
          <a:xfrm>
            <a:off x="314100" y="735975"/>
            <a:ext cx="2148900" cy="1262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4100">
                <a:latin typeface="Open Sans"/>
                <a:ea typeface="Open Sans"/>
                <a:cs typeface="Open Sans"/>
                <a:sym typeface="Open Sans"/>
              </a:rPr>
              <a:t>Hello</a:t>
            </a:r>
            <a:endParaRPr b="1" sz="4100">
              <a:latin typeface="Open Sans"/>
              <a:ea typeface="Open Sans"/>
              <a:cs typeface="Open Sans"/>
              <a:sym typeface="Open Sans"/>
            </a:endParaRPr>
          </a:p>
          <a:p>
            <a:pPr indent="0" lvl="0" marL="0" rtl="0" algn="l">
              <a:spcBef>
                <a:spcPts val="0"/>
              </a:spcBef>
              <a:spcAft>
                <a:spcPts val="0"/>
              </a:spcAft>
              <a:buNone/>
            </a:pPr>
            <a:r>
              <a:rPr b="1" lang="ru" sz="4100">
                <a:latin typeface="Open Sans"/>
                <a:ea typeface="Open Sans"/>
                <a:cs typeface="Open Sans"/>
                <a:sym typeface="Open Sans"/>
              </a:rPr>
              <a:t>Ireland</a:t>
            </a:r>
            <a:endParaRPr b="1" sz="4100">
              <a:latin typeface="Open Sans"/>
              <a:ea typeface="Open Sans"/>
              <a:cs typeface="Open Sans"/>
              <a:sym typeface="Open Sans"/>
            </a:endParaRPr>
          </a:p>
        </p:txBody>
      </p:sp>
      <p:sp>
        <p:nvSpPr>
          <p:cNvPr id="90" name="Google Shape;90;p14"/>
          <p:cNvSpPr txBox="1"/>
          <p:nvPr/>
        </p:nvSpPr>
        <p:spPr>
          <a:xfrm>
            <a:off x="371475" y="2143125"/>
            <a:ext cx="214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cxnSp>
        <p:nvCxnSpPr>
          <p:cNvPr id="91" name="Google Shape;91;p14"/>
          <p:cNvCxnSpPr/>
          <p:nvPr/>
        </p:nvCxnSpPr>
        <p:spPr>
          <a:xfrm>
            <a:off x="361950" y="5124450"/>
            <a:ext cx="6839100" cy="0"/>
          </a:xfrm>
          <a:prstGeom prst="straightConnector1">
            <a:avLst/>
          </a:prstGeom>
          <a:noFill/>
          <a:ln cap="flat" cmpd="sng" w="9525">
            <a:solidFill>
              <a:schemeClr val="dk2"/>
            </a:solidFill>
            <a:prstDash val="solid"/>
            <a:round/>
            <a:headEnd len="med" w="med" type="none"/>
            <a:tailEnd len="med" w="med" type="none"/>
          </a:ln>
        </p:spPr>
      </p:cxnSp>
      <p:sp>
        <p:nvSpPr>
          <p:cNvPr id="92" name="Google Shape;92;p14"/>
          <p:cNvSpPr txBox="1"/>
          <p:nvPr/>
        </p:nvSpPr>
        <p:spPr>
          <a:xfrm>
            <a:off x="361950" y="2066925"/>
            <a:ext cx="2148900" cy="2895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Proin commodo odio eget eros rhoncus auctor. Fusce ante arcu, vehicula eget libero vel, pellentesque mattis magna. Nunc nec velit quam. Curabitur facilisis neque ac odio vulputate ornare quis a metus. </a:t>
            </a:r>
            <a:endParaRPr sz="11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Etiam justo purus, tristique id diam sed, lobortis molestie quam. In luctus elit ut risus posuere, at porta ligula pulvinar. Proin dolor enim, auctor id nunc vitae, aliquet consectetur purus. Nam lobortis cursus sollicitudin. Suspendisse.</a:t>
            </a:r>
            <a:endParaRPr sz="1100">
              <a:latin typeface="Open Sans"/>
              <a:ea typeface="Open Sans"/>
              <a:cs typeface="Open Sans"/>
              <a:sym typeface="Open Sans"/>
            </a:endParaRPr>
          </a:p>
        </p:txBody>
      </p:sp>
      <p:sp>
        <p:nvSpPr>
          <p:cNvPr id="93" name="Google Shape;93;p14"/>
          <p:cNvSpPr txBox="1"/>
          <p:nvPr/>
        </p:nvSpPr>
        <p:spPr>
          <a:xfrm>
            <a:off x="2705550" y="3219450"/>
            <a:ext cx="21489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Fusce ante arcu, vehicula eget libero vel, pellentesque mattis magna. Nunc nec velit quam. Curabitur facilisis neque ac odio vulputate ornare quis a metus. Etiam justo purus, tristique id diam sed, lobortis molestie quam.</a:t>
            </a:r>
            <a:endParaRPr sz="1100">
              <a:latin typeface="Open Sans"/>
              <a:ea typeface="Open Sans"/>
              <a:cs typeface="Open Sans"/>
              <a:sym typeface="Open Sans"/>
            </a:endParaRPr>
          </a:p>
        </p:txBody>
      </p:sp>
      <p:sp>
        <p:nvSpPr>
          <p:cNvPr id="94" name="Google Shape;94;p14"/>
          <p:cNvSpPr txBox="1"/>
          <p:nvPr/>
        </p:nvSpPr>
        <p:spPr>
          <a:xfrm>
            <a:off x="5049150" y="3219450"/>
            <a:ext cx="21489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Fusce ante arcu, vehicula eget libero vel, pellentesque mattis magna. Nunc nec velit quam. Curabitur facilisis neque ac odio vulputate ornare quis a metus. Etiam justo purus, tristique id diam sed, lobortis molestie quam.</a:t>
            </a:r>
            <a:endParaRPr sz="1100">
              <a:latin typeface="Open Sans"/>
              <a:ea typeface="Open Sans"/>
              <a:cs typeface="Open Sans"/>
              <a:sym typeface="Open Sans"/>
            </a:endParaRPr>
          </a:p>
        </p:txBody>
      </p:sp>
      <p:sp>
        <p:nvSpPr>
          <p:cNvPr id="95" name="Google Shape;95;p14"/>
          <p:cNvSpPr txBox="1"/>
          <p:nvPr/>
        </p:nvSpPr>
        <p:spPr>
          <a:xfrm>
            <a:off x="352200" y="5235675"/>
            <a:ext cx="4545900" cy="52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400">
                <a:latin typeface="Open Sans"/>
                <a:ea typeface="Open Sans"/>
                <a:cs typeface="Open Sans"/>
                <a:sym typeface="Open Sans"/>
              </a:rPr>
              <a:t>The Causeway Coast</a:t>
            </a:r>
            <a:endParaRPr b="1" sz="3400">
              <a:latin typeface="Open Sans"/>
              <a:ea typeface="Open Sans"/>
              <a:cs typeface="Open Sans"/>
              <a:sym typeface="Open Sans"/>
            </a:endParaRPr>
          </a:p>
        </p:txBody>
      </p:sp>
      <p:pic>
        <p:nvPicPr>
          <p:cNvPr id="96" name="Google Shape;96;p14"/>
          <p:cNvPicPr preferRelativeResize="0"/>
          <p:nvPr/>
        </p:nvPicPr>
        <p:blipFill rotWithShape="1">
          <a:blip r:embed="rId4">
            <a:alphaModFix/>
          </a:blip>
          <a:srcRect b="9507" l="0" r="0" t="5065"/>
          <a:stretch/>
        </p:blipFill>
        <p:spPr>
          <a:xfrm>
            <a:off x="348975" y="5870100"/>
            <a:ext cx="4511027" cy="2568326"/>
          </a:xfrm>
          <a:prstGeom prst="rect">
            <a:avLst/>
          </a:prstGeom>
          <a:noFill/>
          <a:ln>
            <a:noFill/>
          </a:ln>
        </p:spPr>
      </p:pic>
      <p:sp>
        <p:nvSpPr>
          <p:cNvPr id="97" name="Google Shape;97;p14"/>
          <p:cNvSpPr txBox="1"/>
          <p:nvPr/>
        </p:nvSpPr>
        <p:spPr>
          <a:xfrm>
            <a:off x="361950" y="8638650"/>
            <a:ext cx="21489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Proin commodo odio eget eros rhoncus auctor. Fusce ante arcu, vehicula eget libero vel, pellentesque mattis magna. Nunc nec velit quam. Curabitur facilisis neque ac odio vulputate ornare quis a metus. Etiam justo purus, tristique id diam sed, </a:t>
            </a:r>
            <a:r>
              <a:rPr lang="ru" sz="1100">
                <a:solidFill>
                  <a:schemeClr val="dk1"/>
                </a:solidFill>
                <a:latin typeface="Open Sans"/>
                <a:ea typeface="Open Sans"/>
                <a:cs typeface="Open Sans"/>
                <a:sym typeface="Open Sans"/>
              </a:rPr>
              <a:t>Fusce ante arcu, vehicula eget</a:t>
            </a:r>
            <a:r>
              <a:rPr lang="ru" sz="1100">
                <a:solidFill>
                  <a:schemeClr val="dk1"/>
                </a:solidFill>
                <a:latin typeface="Open Sans"/>
                <a:ea typeface="Open Sans"/>
                <a:cs typeface="Open Sans"/>
                <a:sym typeface="Open Sans"/>
              </a:rPr>
              <a:t> </a:t>
            </a:r>
            <a:endParaRPr sz="1100">
              <a:latin typeface="Open Sans"/>
              <a:ea typeface="Open Sans"/>
              <a:cs typeface="Open Sans"/>
              <a:sym typeface="Open Sans"/>
            </a:endParaRPr>
          </a:p>
        </p:txBody>
      </p:sp>
      <p:sp>
        <p:nvSpPr>
          <p:cNvPr id="98" name="Google Shape;98;p14"/>
          <p:cNvSpPr txBox="1"/>
          <p:nvPr/>
        </p:nvSpPr>
        <p:spPr>
          <a:xfrm>
            <a:off x="2705550" y="8638650"/>
            <a:ext cx="21489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Fusce ante arcu, vehicula eget </a:t>
            </a:r>
            <a:r>
              <a:rPr lang="ru" sz="1100">
                <a:solidFill>
                  <a:schemeClr val="dk1"/>
                </a:solidFill>
                <a:latin typeface="Open Sans"/>
                <a:ea typeface="Open Sans"/>
                <a:cs typeface="Open Sans"/>
                <a:sym typeface="Open Sans"/>
              </a:rPr>
              <a:t>hendrerit magna. Nam vitae arcu venenatis, sollicitudin orci id, fringilla dui. Nullam iaculis condimentum sapien et vestibulum. Quisque nec ipsum id felis egestas facilisis. Curabitur euismod libero in purus vestibulum viverra. </a:t>
            </a:r>
            <a:endParaRPr sz="1100">
              <a:latin typeface="Open Sans"/>
              <a:ea typeface="Open Sans"/>
              <a:cs typeface="Open Sans"/>
              <a:sym typeface="Open Sans"/>
            </a:endParaRPr>
          </a:p>
        </p:txBody>
      </p:sp>
      <p:sp>
        <p:nvSpPr>
          <p:cNvPr id="99" name="Google Shape;99;p14"/>
          <p:cNvSpPr txBox="1"/>
          <p:nvPr/>
        </p:nvSpPr>
        <p:spPr>
          <a:xfrm>
            <a:off x="5034300" y="8150337"/>
            <a:ext cx="2148900" cy="200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ru" sz="1500">
                <a:solidFill>
                  <a:schemeClr val="lt1"/>
                </a:solidFill>
                <a:latin typeface="Open Sans"/>
                <a:ea typeface="Open Sans"/>
                <a:cs typeface="Open Sans"/>
                <a:sym typeface="Open Sans"/>
              </a:rPr>
              <a:t>“Quisque vestibulum justo nec ipsum blandit vehicula. Fusce eros felis, vulputate commodo commodo ut, ultric neque.”</a:t>
            </a:r>
            <a:endParaRPr sz="1500">
              <a:solidFill>
                <a:schemeClr val="lt1"/>
              </a:solidFill>
              <a:latin typeface="Open Sans"/>
              <a:ea typeface="Open Sans"/>
              <a:cs typeface="Open Sans"/>
              <a:sym typeface="Open Sans"/>
            </a:endParaRPr>
          </a:p>
        </p:txBody>
      </p:sp>
      <p:pic>
        <p:nvPicPr>
          <p:cNvPr id="100" name="Google Shape;100;p14"/>
          <p:cNvPicPr preferRelativeResize="0"/>
          <p:nvPr/>
        </p:nvPicPr>
        <p:blipFill rotWithShape="1">
          <a:blip r:embed="rId5">
            <a:alphaModFix/>
          </a:blip>
          <a:srcRect b="19332" l="0" r="695" t="14481"/>
          <a:stretch/>
        </p:blipFill>
        <p:spPr>
          <a:xfrm>
            <a:off x="6188262" y="6531601"/>
            <a:ext cx="1008000" cy="1008000"/>
          </a:xfrm>
          <a:prstGeom prst="ellipse">
            <a:avLst/>
          </a:prstGeom>
          <a:noFill/>
          <a:ln>
            <a:noFill/>
          </a:ln>
        </p:spPr>
      </p:pic>
      <p:sp>
        <p:nvSpPr>
          <p:cNvPr id="101" name="Google Shape;101;p14"/>
          <p:cNvSpPr/>
          <p:nvPr/>
        </p:nvSpPr>
        <p:spPr>
          <a:xfrm>
            <a:off x="5049150" y="6530775"/>
            <a:ext cx="949326" cy="1009650"/>
          </a:xfrm>
          <a:custGeom>
            <a:rect b="b" l="l" r="r" t="t"/>
            <a:pathLst>
              <a:path extrusionOk="0" h="40386" w="38481">
                <a:moveTo>
                  <a:pt x="37719" y="0"/>
                </a:moveTo>
                <a:lnTo>
                  <a:pt x="0" y="0"/>
                </a:lnTo>
                <a:lnTo>
                  <a:pt x="0" y="40386"/>
                </a:lnTo>
                <a:lnTo>
                  <a:pt x="38481" y="40386"/>
                </a:lnTo>
              </a:path>
            </a:pathLst>
          </a:custGeom>
          <a:noFill/>
          <a:ln cap="flat" cmpd="sng" w="19050">
            <a:solidFill>
              <a:srgbClr val="99BDA6"/>
            </a:solidFill>
            <a:prstDash val="solid"/>
            <a:round/>
            <a:headEnd len="med" w="med" type="none"/>
            <a:tailEnd len="med" w="med" type="none"/>
          </a:ln>
        </p:spPr>
      </p:sp>
      <p:sp>
        <p:nvSpPr>
          <p:cNvPr id="102" name="Google Shape;102;p14"/>
          <p:cNvSpPr txBox="1"/>
          <p:nvPr/>
        </p:nvSpPr>
        <p:spPr>
          <a:xfrm>
            <a:off x="5066775" y="6734625"/>
            <a:ext cx="1008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a:latin typeface="Open Sans"/>
                <a:ea typeface="Open Sans"/>
                <a:cs typeface="Open Sans"/>
                <a:sym typeface="Open Sans"/>
              </a:rPr>
              <a:t>Dorothy</a:t>
            </a:r>
            <a:endParaRPr b="1">
              <a:latin typeface="Open Sans"/>
              <a:ea typeface="Open Sans"/>
              <a:cs typeface="Open Sans"/>
              <a:sym typeface="Open Sans"/>
            </a:endParaRPr>
          </a:p>
          <a:p>
            <a:pPr indent="0" lvl="0" marL="0" rtl="0" algn="l">
              <a:spcBef>
                <a:spcPts val="0"/>
              </a:spcBef>
              <a:spcAft>
                <a:spcPts val="0"/>
              </a:spcAft>
              <a:buNone/>
            </a:pPr>
            <a:r>
              <a:rPr b="1" lang="ru">
                <a:latin typeface="Open Sans"/>
                <a:ea typeface="Open Sans"/>
                <a:cs typeface="Open Sans"/>
                <a:sym typeface="Open Sans"/>
              </a:rPr>
              <a:t>Farmer</a:t>
            </a:r>
            <a:endParaRPr b="1">
              <a:latin typeface="Open Sans"/>
              <a:ea typeface="Open Sans"/>
              <a:cs typeface="Open Sans"/>
              <a:sym typeface="Open Sans"/>
            </a:endParaRPr>
          </a:p>
        </p:txBody>
      </p:sp>
      <p:sp>
        <p:nvSpPr>
          <p:cNvPr id="103" name="Google Shape;103;p14"/>
          <p:cNvSpPr txBox="1"/>
          <p:nvPr/>
        </p:nvSpPr>
        <p:spPr>
          <a:xfrm>
            <a:off x="5049150" y="5340438"/>
            <a:ext cx="2148900" cy="9483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hendrerit magna. Nam vitae arcu venenatis, sollicitudin orci id, fringilla dui. Nullam iaculis condimentum sapien et vestibulum. </a:t>
            </a:r>
            <a:endParaRPr sz="11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5"/>
          <p:cNvSpPr/>
          <p:nvPr/>
        </p:nvSpPr>
        <p:spPr>
          <a:xfrm>
            <a:off x="360000" y="360000"/>
            <a:ext cx="6840000" cy="288000"/>
          </a:xfrm>
          <a:prstGeom prst="rect">
            <a:avLst/>
          </a:prstGeom>
          <a:solidFill>
            <a:srgbClr val="99BD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txBox="1"/>
          <p:nvPr/>
        </p:nvSpPr>
        <p:spPr>
          <a:xfrm>
            <a:off x="5324250" y="427050"/>
            <a:ext cx="1872000" cy="153900"/>
          </a:xfrm>
          <a:prstGeom prst="rect">
            <a:avLst/>
          </a:prstGeom>
          <a:noFill/>
          <a:ln>
            <a:noFill/>
          </a:ln>
        </p:spPr>
        <p:txBody>
          <a:bodyPr anchorCtr="0" anchor="t" bIns="0" lIns="91425" spcFirstLastPara="1" rIns="91425" wrap="square" tIns="0">
            <a:spAutoFit/>
          </a:bodyPr>
          <a:lstStyle/>
          <a:p>
            <a:pPr indent="0" lvl="0" marL="0" rtl="0" algn="r">
              <a:spcBef>
                <a:spcPts val="0"/>
              </a:spcBef>
              <a:spcAft>
                <a:spcPts val="0"/>
              </a:spcAft>
              <a:buNone/>
            </a:pPr>
            <a:r>
              <a:rPr lang="ru" sz="1000">
                <a:solidFill>
                  <a:schemeClr val="lt1"/>
                </a:solidFill>
                <a:latin typeface="Open Sans"/>
                <a:ea typeface="Open Sans"/>
                <a:cs typeface="Open Sans"/>
                <a:sym typeface="Open Sans"/>
              </a:rPr>
              <a:t>Tuesday, May 8th, 2021</a:t>
            </a:r>
            <a:endParaRPr sz="1000">
              <a:solidFill>
                <a:schemeClr val="lt1"/>
              </a:solidFill>
              <a:latin typeface="Open Sans"/>
              <a:ea typeface="Open Sans"/>
              <a:cs typeface="Open Sans"/>
              <a:sym typeface="Open Sans"/>
            </a:endParaRPr>
          </a:p>
        </p:txBody>
      </p:sp>
      <p:sp>
        <p:nvSpPr>
          <p:cNvPr id="110" name="Google Shape;110;p15"/>
          <p:cNvSpPr txBox="1"/>
          <p:nvPr/>
        </p:nvSpPr>
        <p:spPr>
          <a:xfrm>
            <a:off x="371250" y="427050"/>
            <a:ext cx="1872000" cy="1539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ru" sz="1000">
                <a:solidFill>
                  <a:schemeClr val="lt1"/>
                </a:solidFill>
                <a:latin typeface="Open Sans"/>
                <a:ea typeface="Open Sans"/>
                <a:cs typeface="Open Sans"/>
                <a:sym typeface="Open Sans"/>
              </a:rPr>
              <a:t>Time to travel, page 3</a:t>
            </a:r>
            <a:endParaRPr sz="1000">
              <a:solidFill>
                <a:schemeClr val="lt1"/>
              </a:solidFill>
              <a:latin typeface="Open Sans"/>
              <a:ea typeface="Open Sans"/>
              <a:cs typeface="Open Sans"/>
              <a:sym typeface="Open Sans"/>
            </a:endParaRPr>
          </a:p>
        </p:txBody>
      </p:sp>
      <p:sp>
        <p:nvSpPr>
          <p:cNvPr id="111" name="Google Shape;111;p15"/>
          <p:cNvSpPr txBox="1"/>
          <p:nvPr/>
        </p:nvSpPr>
        <p:spPr>
          <a:xfrm>
            <a:off x="361725" y="735975"/>
            <a:ext cx="2148900" cy="1108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600">
                <a:latin typeface="Open Sans"/>
                <a:ea typeface="Open Sans"/>
                <a:cs typeface="Open Sans"/>
                <a:sym typeface="Open Sans"/>
              </a:rPr>
              <a:t>Welcome </a:t>
            </a:r>
            <a:endParaRPr b="1" sz="3600">
              <a:latin typeface="Open Sans"/>
              <a:ea typeface="Open Sans"/>
              <a:cs typeface="Open Sans"/>
              <a:sym typeface="Open Sans"/>
            </a:endParaRPr>
          </a:p>
          <a:p>
            <a:pPr indent="0" lvl="0" marL="0" rtl="0" algn="l">
              <a:spcBef>
                <a:spcPts val="0"/>
              </a:spcBef>
              <a:spcAft>
                <a:spcPts val="0"/>
              </a:spcAft>
              <a:buNone/>
            </a:pPr>
            <a:r>
              <a:rPr b="1" lang="ru" sz="3600">
                <a:latin typeface="Open Sans"/>
                <a:ea typeface="Open Sans"/>
                <a:cs typeface="Open Sans"/>
                <a:sym typeface="Open Sans"/>
              </a:rPr>
              <a:t>to Dublin</a:t>
            </a:r>
            <a:endParaRPr b="1" sz="3600">
              <a:latin typeface="Open Sans"/>
              <a:ea typeface="Open Sans"/>
              <a:cs typeface="Open Sans"/>
              <a:sym typeface="Open Sans"/>
            </a:endParaRPr>
          </a:p>
        </p:txBody>
      </p:sp>
      <p:sp>
        <p:nvSpPr>
          <p:cNvPr id="112" name="Google Shape;112;p15"/>
          <p:cNvSpPr txBox="1"/>
          <p:nvPr/>
        </p:nvSpPr>
        <p:spPr>
          <a:xfrm>
            <a:off x="371475" y="2143125"/>
            <a:ext cx="214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3" name="Google Shape;113;p15"/>
          <p:cNvSpPr txBox="1"/>
          <p:nvPr/>
        </p:nvSpPr>
        <p:spPr>
          <a:xfrm>
            <a:off x="361950" y="1905000"/>
            <a:ext cx="2148900" cy="19218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Proin commodo odio eget eros rhoncus auctor. Fusce ante arcu, vehicula eget libero vel, pellentesque mattis magna. Nunc nec velit quam. Curabitur facilisis neque ac odio vulputate ornare quis a metus. Etiam justo purus, tristique id diam sed, lobortis molestie quam. In luctus elit ut risus posuere, at porta </a:t>
            </a:r>
            <a:endParaRPr sz="1100">
              <a:solidFill>
                <a:schemeClr val="dk1"/>
              </a:solidFill>
              <a:latin typeface="Open Sans"/>
              <a:ea typeface="Open Sans"/>
              <a:cs typeface="Open Sans"/>
              <a:sym typeface="Open Sans"/>
            </a:endParaRPr>
          </a:p>
        </p:txBody>
      </p:sp>
      <p:sp>
        <p:nvSpPr>
          <p:cNvPr id="114" name="Google Shape;114;p15"/>
          <p:cNvSpPr txBox="1"/>
          <p:nvPr/>
        </p:nvSpPr>
        <p:spPr>
          <a:xfrm>
            <a:off x="2701838" y="4019375"/>
            <a:ext cx="2148900" cy="1532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u</a:t>
            </a:r>
            <a:r>
              <a:rPr lang="ru" sz="1100">
                <a:solidFill>
                  <a:schemeClr val="dk1"/>
                </a:solidFill>
                <a:latin typeface="Open Sans"/>
                <a:ea typeface="Open Sans"/>
                <a:cs typeface="Open Sans"/>
                <a:sym typeface="Open Sans"/>
              </a:rPr>
              <a:t>sce ante arcu, vehicula eget libero vel, pellentesque mattis magna. Nunc nec velit quam. Curabitur facilisis neque ac odio vulputate ornare quis a metus. Etiam justo purus, tristique id diam sed, lobortis molestie quam </a:t>
            </a:r>
            <a:r>
              <a:rPr lang="ru" sz="1100">
                <a:solidFill>
                  <a:schemeClr val="dk1"/>
                </a:solidFill>
                <a:latin typeface="Open Sans"/>
                <a:ea typeface="Open Sans"/>
                <a:cs typeface="Open Sans"/>
                <a:sym typeface="Open Sans"/>
              </a:rPr>
              <a:t>ipsum id felis egestas facil</a:t>
            </a:r>
            <a:endParaRPr sz="1100">
              <a:latin typeface="Open Sans"/>
              <a:ea typeface="Open Sans"/>
              <a:cs typeface="Open Sans"/>
              <a:sym typeface="Open Sans"/>
            </a:endParaRPr>
          </a:p>
        </p:txBody>
      </p:sp>
      <p:pic>
        <p:nvPicPr>
          <p:cNvPr id="115" name="Google Shape;115;p15"/>
          <p:cNvPicPr preferRelativeResize="0"/>
          <p:nvPr/>
        </p:nvPicPr>
        <p:blipFill rotWithShape="1">
          <a:blip r:embed="rId3">
            <a:alphaModFix/>
          </a:blip>
          <a:srcRect b="8991" l="4028" r="8214" t="0"/>
          <a:stretch/>
        </p:blipFill>
        <p:spPr>
          <a:xfrm>
            <a:off x="5041750" y="864000"/>
            <a:ext cx="2148899" cy="3343800"/>
          </a:xfrm>
          <a:prstGeom prst="rect">
            <a:avLst/>
          </a:prstGeom>
          <a:noFill/>
          <a:ln>
            <a:noFill/>
          </a:ln>
        </p:spPr>
      </p:pic>
      <p:sp>
        <p:nvSpPr>
          <p:cNvPr id="116" name="Google Shape;116;p15"/>
          <p:cNvSpPr txBox="1"/>
          <p:nvPr/>
        </p:nvSpPr>
        <p:spPr>
          <a:xfrm>
            <a:off x="5041738" y="4404750"/>
            <a:ext cx="2148900" cy="114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hendrerit magna. Nam vitae arcu venenatis, sollicitudin orci id, fringilla dui. Nullam iaculis condimentum sapien et vestibulum. Quisque nec ipsum id felis egestas facilisis. </a:t>
            </a:r>
            <a:endParaRPr sz="1100">
              <a:solidFill>
                <a:schemeClr val="dk1"/>
              </a:solidFill>
              <a:latin typeface="Open Sans"/>
              <a:ea typeface="Open Sans"/>
              <a:cs typeface="Open Sans"/>
              <a:sym typeface="Open Sans"/>
            </a:endParaRPr>
          </a:p>
        </p:txBody>
      </p:sp>
      <p:cxnSp>
        <p:nvCxnSpPr>
          <p:cNvPr id="117" name="Google Shape;117;p15"/>
          <p:cNvCxnSpPr/>
          <p:nvPr/>
        </p:nvCxnSpPr>
        <p:spPr>
          <a:xfrm>
            <a:off x="360750" y="5724525"/>
            <a:ext cx="6830700" cy="0"/>
          </a:xfrm>
          <a:prstGeom prst="straightConnector1">
            <a:avLst/>
          </a:prstGeom>
          <a:noFill/>
          <a:ln cap="flat" cmpd="sng" w="9525">
            <a:solidFill>
              <a:srgbClr val="99BDA6"/>
            </a:solidFill>
            <a:prstDash val="solid"/>
            <a:round/>
            <a:headEnd len="med" w="med" type="none"/>
            <a:tailEnd len="med" w="med" type="none"/>
          </a:ln>
        </p:spPr>
      </p:cxnSp>
      <p:pic>
        <p:nvPicPr>
          <p:cNvPr id="118" name="Google Shape;118;p15"/>
          <p:cNvPicPr preferRelativeResize="0"/>
          <p:nvPr/>
        </p:nvPicPr>
        <p:blipFill rotWithShape="1">
          <a:blip r:embed="rId4">
            <a:alphaModFix/>
          </a:blip>
          <a:srcRect b="0" l="4007" r="3656" t="2752"/>
          <a:stretch/>
        </p:blipFill>
        <p:spPr>
          <a:xfrm>
            <a:off x="359925" y="3997250"/>
            <a:ext cx="2160451" cy="1516600"/>
          </a:xfrm>
          <a:prstGeom prst="rect">
            <a:avLst/>
          </a:prstGeom>
          <a:noFill/>
          <a:ln>
            <a:noFill/>
          </a:ln>
        </p:spPr>
      </p:pic>
      <p:sp>
        <p:nvSpPr>
          <p:cNvPr id="119" name="Google Shape;119;p15"/>
          <p:cNvSpPr/>
          <p:nvPr/>
        </p:nvSpPr>
        <p:spPr>
          <a:xfrm>
            <a:off x="2711100" y="1080250"/>
            <a:ext cx="2148900" cy="2700900"/>
          </a:xfrm>
          <a:prstGeom prst="rect">
            <a:avLst/>
          </a:prstGeom>
          <a:solidFill>
            <a:srgbClr val="E2EC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2711100" y="864250"/>
            <a:ext cx="2148900" cy="432000"/>
          </a:xfrm>
          <a:prstGeom prst="rect">
            <a:avLst/>
          </a:prstGeom>
          <a:solidFill>
            <a:srgbClr val="B9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txBox="1"/>
          <p:nvPr/>
        </p:nvSpPr>
        <p:spPr>
          <a:xfrm>
            <a:off x="2699700" y="998050"/>
            <a:ext cx="2097000" cy="1848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b="1" lang="ru" sz="1200">
                <a:solidFill>
                  <a:schemeClr val="lt1"/>
                </a:solidFill>
                <a:latin typeface="Open Sans"/>
                <a:ea typeface="Open Sans"/>
                <a:cs typeface="Open Sans"/>
                <a:sym typeface="Open Sans"/>
              </a:rPr>
              <a:t>Curabitur facilisis neque</a:t>
            </a:r>
            <a:endParaRPr b="1" sz="1200">
              <a:solidFill>
                <a:schemeClr val="lt1"/>
              </a:solidFill>
              <a:latin typeface="Open Sans"/>
              <a:ea typeface="Open Sans"/>
              <a:cs typeface="Open Sans"/>
              <a:sym typeface="Open Sans"/>
            </a:endParaRPr>
          </a:p>
        </p:txBody>
      </p:sp>
      <p:sp>
        <p:nvSpPr>
          <p:cNvPr id="122" name="Google Shape;122;p15"/>
          <p:cNvSpPr txBox="1"/>
          <p:nvPr/>
        </p:nvSpPr>
        <p:spPr>
          <a:xfrm>
            <a:off x="2810025" y="1518325"/>
            <a:ext cx="1932600" cy="2116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U</a:t>
            </a:r>
            <a:r>
              <a:rPr lang="ru" sz="1100">
                <a:solidFill>
                  <a:schemeClr val="dk1"/>
                </a:solidFill>
                <a:latin typeface="Open Sans"/>
                <a:ea typeface="Open Sans"/>
                <a:cs typeface="Open Sans"/>
                <a:sym typeface="Open Sans"/>
              </a:rPr>
              <a:t>sce ante arcu, vehicula eget libero vel, pellentesque mattis magna. Nunc nec velit quam. Curabitur facilisis neque ac odio vulputate ornare quis a metus. Etiam justo purus, tristique id diam sed, lobortis molestie quam ipsum id felis egestas facil </a:t>
            </a:r>
            <a:r>
              <a:rPr lang="ru" sz="1100">
                <a:solidFill>
                  <a:schemeClr val="dk1"/>
                </a:solidFill>
                <a:latin typeface="Open Sans"/>
                <a:ea typeface="Open Sans"/>
                <a:cs typeface="Open Sans"/>
                <a:sym typeface="Open Sans"/>
              </a:rPr>
              <a:t>hendrerit magna. Nam vitae arcu venenatis.</a:t>
            </a:r>
            <a:endParaRPr sz="1100">
              <a:solidFill>
                <a:schemeClr val="dk1"/>
              </a:solidFill>
              <a:latin typeface="Open Sans"/>
              <a:ea typeface="Open Sans"/>
              <a:cs typeface="Open Sans"/>
              <a:sym typeface="Open Sans"/>
            </a:endParaRPr>
          </a:p>
        </p:txBody>
      </p:sp>
      <p:sp>
        <p:nvSpPr>
          <p:cNvPr id="123" name="Google Shape;123;p15"/>
          <p:cNvSpPr txBox="1"/>
          <p:nvPr/>
        </p:nvSpPr>
        <p:spPr>
          <a:xfrm>
            <a:off x="323850" y="5856025"/>
            <a:ext cx="2148900" cy="1046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400">
                <a:latin typeface="Open Sans"/>
                <a:ea typeface="Open Sans"/>
                <a:cs typeface="Open Sans"/>
                <a:sym typeface="Open Sans"/>
              </a:rPr>
              <a:t>Dingle</a:t>
            </a:r>
            <a:endParaRPr b="1" sz="3400">
              <a:latin typeface="Open Sans"/>
              <a:ea typeface="Open Sans"/>
              <a:cs typeface="Open Sans"/>
              <a:sym typeface="Open Sans"/>
            </a:endParaRPr>
          </a:p>
          <a:p>
            <a:pPr indent="0" lvl="0" marL="0" rtl="0" algn="l">
              <a:spcBef>
                <a:spcPts val="0"/>
              </a:spcBef>
              <a:spcAft>
                <a:spcPts val="0"/>
              </a:spcAft>
              <a:buNone/>
            </a:pPr>
            <a:r>
              <a:rPr b="1" lang="ru" sz="3400">
                <a:latin typeface="Open Sans"/>
                <a:ea typeface="Open Sans"/>
                <a:cs typeface="Open Sans"/>
                <a:sym typeface="Open Sans"/>
              </a:rPr>
              <a:t>Peninsula</a:t>
            </a:r>
            <a:endParaRPr b="1" sz="3400">
              <a:latin typeface="Open Sans"/>
              <a:ea typeface="Open Sans"/>
              <a:cs typeface="Open Sans"/>
              <a:sym typeface="Open Sans"/>
            </a:endParaRPr>
          </a:p>
        </p:txBody>
      </p:sp>
      <p:pic>
        <p:nvPicPr>
          <p:cNvPr id="124" name="Google Shape;124;p15"/>
          <p:cNvPicPr preferRelativeResize="0"/>
          <p:nvPr/>
        </p:nvPicPr>
        <p:blipFill rotWithShape="1">
          <a:blip r:embed="rId5">
            <a:alphaModFix/>
          </a:blip>
          <a:srcRect b="4469" l="0" r="13352" t="6149"/>
          <a:stretch/>
        </p:blipFill>
        <p:spPr>
          <a:xfrm>
            <a:off x="361950" y="6964150"/>
            <a:ext cx="2160450" cy="3367700"/>
          </a:xfrm>
          <a:prstGeom prst="rect">
            <a:avLst/>
          </a:prstGeom>
          <a:noFill/>
          <a:ln>
            <a:noFill/>
          </a:ln>
        </p:spPr>
      </p:pic>
      <p:sp>
        <p:nvSpPr>
          <p:cNvPr id="125" name="Google Shape;125;p15"/>
          <p:cNvSpPr txBox="1"/>
          <p:nvPr/>
        </p:nvSpPr>
        <p:spPr>
          <a:xfrm>
            <a:off x="2713800" y="5943200"/>
            <a:ext cx="2160600" cy="44529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Vestibulum ante ipsum primis in faucibus orci luctus et ultrices posuere cubilia curae; Suspendisse euismod in orci egestas faucibus. Mauris vulputate nunc non eros pretium faucibus. Vivamus leo nulla, scelerisque vel finibus non, ullamcorper in arcu.</a:t>
            </a:r>
            <a:endParaRPr sz="11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Nam tincidunt iaculis risus, vel vulputate urna faucibus non. Proin tristique dolor ac feugiat auctor. Quisque nisi diam, molestie id nisl sed, mollis fringilla dolor. Vestibulum id nisi tincidunt, pulvinar quam quis, ultricies purus. Sed sed ipsum id elit mattis maximus. Cras sem risus, mattis nec eros ac, semper convallis libero. Nam pretium magna vel eros ultrices, vitae pulvinar ligula lacinia. Vivamus sodales vitae.</a:t>
            </a:r>
            <a:endParaRPr sz="1100">
              <a:latin typeface="Open Sans"/>
              <a:ea typeface="Open Sans"/>
              <a:cs typeface="Open Sans"/>
              <a:sym typeface="Open Sans"/>
            </a:endParaRPr>
          </a:p>
        </p:txBody>
      </p:sp>
      <p:pic>
        <p:nvPicPr>
          <p:cNvPr id="126" name="Google Shape;126;p15"/>
          <p:cNvPicPr preferRelativeResize="0"/>
          <p:nvPr/>
        </p:nvPicPr>
        <p:blipFill>
          <a:blip r:embed="rId6">
            <a:alphaModFix/>
          </a:blip>
          <a:stretch>
            <a:fillRect/>
          </a:stretch>
        </p:blipFill>
        <p:spPr>
          <a:xfrm>
            <a:off x="5040075" y="5940524"/>
            <a:ext cx="2148900" cy="1611675"/>
          </a:xfrm>
          <a:prstGeom prst="rect">
            <a:avLst/>
          </a:prstGeom>
          <a:noFill/>
          <a:ln>
            <a:noFill/>
          </a:ln>
        </p:spPr>
      </p:pic>
      <p:sp>
        <p:nvSpPr>
          <p:cNvPr id="127" name="Google Shape;127;p15"/>
          <p:cNvSpPr txBox="1"/>
          <p:nvPr/>
        </p:nvSpPr>
        <p:spPr>
          <a:xfrm>
            <a:off x="5030550" y="7663425"/>
            <a:ext cx="2188500" cy="323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b="1" lang="ru" sz="2100">
                <a:solidFill>
                  <a:schemeClr val="dk1"/>
                </a:solidFill>
                <a:latin typeface="Open Sans"/>
                <a:ea typeface="Open Sans"/>
                <a:cs typeface="Open Sans"/>
                <a:sym typeface="Open Sans"/>
              </a:rPr>
              <a:t>C</a:t>
            </a:r>
            <a:r>
              <a:rPr b="1" lang="ru" sz="2100">
                <a:solidFill>
                  <a:schemeClr val="dk1"/>
                </a:solidFill>
                <a:latin typeface="Open Sans"/>
                <a:ea typeface="Open Sans"/>
                <a:cs typeface="Open Sans"/>
                <a:sym typeface="Open Sans"/>
              </a:rPr>
              <a:t>onvallis Libero</a:t>
            </a:r>
            <a:endParaRPr b="1" sz="2100">
              <a:latin typeface="Open Sans"/>
              <a:ea typeface="Open Sans"/>
              <a:cs typeface="Open Sans"/>
              <a:sym typeface="Open Sans"/>
            </a:endParaRPr>
          </a:p>
        </p:txBody>
      </p:sp>
      <p:sp>
        <p:nvSpPr>
          <p:cNvPr id="128" name="Google Shape;128;p15"/>
          <p:cNvSpPr txBox="1"/>
          <p:nvPr/>
        </p:nvSpPr>
        <p:spPr>
          <a:xfrm>
            <a:off x="5058450" y="8078700"/>
            <a:ext cx="2160600" cy="2311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Vestibulum ante ipsum primis in faucibus orci luctus et ultrices posuere cubilia curae; Suspendisse euismod in orci egestas faucibus. Mauris vulputate nunc non eros pretium faucibus. Vivamus leo nulla, scelerisque vel finibus non, ullamcorper in arcu. Nam tincidunt iaculis risus, vel vulputate urna faucibus non proin tristique dolor.</a:t>
            </a:r>
            <a:endParaRPr sz="11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6"/>
          <p:cNvSpPr/>
          <p:nvPr/>
        </p:nvSpPr>
        <p:spPr>
          <a:xfrm>
            <a:off x="360000" y="360000"/>
            <a:ext cx="6840000" cy="288000"/>
          </a:xfrm>
          <a:prstGeom prst="rect">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txBox="1"/>
          <p:nvPr/>
        </p:nvSpPr>
        <p:spPr>
          <a:xfrm>
            <a:off x="5324250" y="427050"/>
            <a:ext cx="1872000" cy="153900"/>
          </a:xfrm>
          <a:prstGeom prst="rect">
            <a:avLst/>
          </a:prstGeom>
          <a:noFill/>
          <a:ln>
            <a:noFill/>
          </a:ln>
        </p:spPr>
        <p:txBody>
          <a:bodyPr anchorCtr="0" anchor="t" bIns="0" lIns="91425" spcFirstLastPara="1" rIns="91425" wrap="square" tIns="0">
            <a:spAutoFit/>
          </a:bodyPr>
          <a:lstStyle/>
          <a:p>
            <a:pPr indent="0" lvl="0" marL="0" rtl="0" algn="r">
              <a:spcBef>
                <a:spcPts val="0"/>
              </a:spcBef>
              <a:spcAft>
                <a:spcPts val="0"/>
              </a:spcAft>
              <a:buNone/>
            </a:pPr>
            <a:r>
              <a:rPr lang="ru" sz="1000">
                <a:solidFill>
                  <a:schemeClr val="lt1"/>
                </a:solidFill>
                <a:latin typeface="Open Sans"/>
                <a:ea typeface="Open Sans"/>
                <a:cs typeface="Open Sans"/>
                <a:sym typeface="Open Sans"/>
              </a:rPr>
              <a:t>Tuesday, May 8th, 2021</a:t>
            </a:r>
            <a:endParaRPr sz="1000">
              <a:solidFill>
                <a:schemeClr val="lt1"/>
              </a:solidFill>
              <a:latin typeface="Open Sans"/>
              <a:ea typeface="Open Sans"/>
              <a:cs typeface="Open Sans"/>
              <a:sym typeface="Open Sans"/>
            </a:endParaRPr>
          </a:p>
        </p:txBody>
      </p:sp>
      <p:sp>
        <p:nvSpPr>
          <p:cNvPr id="135" name="Google Shape;135;p16"/>
          <p:cNvSpPr txBox="1"/>
          <p:nvPr/>
        </p:nvSpPr>
        <p:spPr>
          <a:xfrm>
            <a:off x="371250" y="427050"/>
            <a:ext cx="1872000" cy="1539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ru" sz="1000">
                <a:solidFill>
                  <a:schemeClr val="lt1"/>
                </a:solidFill>
                <a:latin typeface="Open Sans"/>
                <a:ea typeface="Open Sans"/>
                <a:cs typeface="Open Sans"/>
                <a:sym typeface="Open Sans"/>
              </a:rPr>
              <a:t>Time to travel, page 4</a:t>
            </a:r>
            <a:endParaRPr sz="1000">
              <a:solidFill>
                <a:schemeClr val="lt1"/>
              </a:solidFill>
              <a:latin typeface="Open Sans"/>
              <a:ea typeface="Open Sans"/>
              <a:cs typeface="Open Sans"/>
              <a:sym typeface="Open Sans"/>
            </a:endParaRPr>
          </a:p>
        </p:txBody>
      </p:sp>
      <p:sp>
        <p:nvSpPr>
          <p:cNvPr id="136" name="Google Shape;136;p16"/>
          <p:cNvSpPr txBox="1"/>
          <p:nvPr/>
        </p:nvSpPr>
        <p:spPr>
          <a:xfrm>
            <a:off x="314100" y="5396800"/>
            <a:ext cx="46689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4800">
                <a:latin typeface="Open Sans"/>
                <a:ea typeface="Open Sans"/>
                <a:cs typeface="Open Sans"/>
                <a:sym typeface="Open Sans"/>
              </a:rPr>
              <a:t>Unique Greece</a:t>
            </a:r>
            <a:endParaRPr b="1" sz="4800">
              <a:latin typeface="Open Sans"/>
              <a:ea typeface="Open Sans"/>
              <a:cs typeface="Open Sans"/>
              <a:sym typeface="Open Sans"/>
            </a:endParaRPr>
          </a:p>
        </p:txBody>
      </p:sp>
      <p:sp>
        <p:nvSpPr>
          <p:cNvPr id="137" name="Google Shape;137;p16"/>
          <p:cNvSpPr txBox="1"/>
          <p:nvPr/>
        </p:nvSpPr>
        <p:spPr>
          <a:xfrm>
            <a:off x="359925" y="6158800"/>
            <a:ext cx="21489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Proin commodo odio eget eros rhoncus auctor. Fusce ante arcu, vehicula eget libero vel, pellentesque mattis magna. Nunc nec velit quam. Curabitur facilisis neque ac odio vulputate ornare quis a metus. Etiam justo purus, tristique id diam sed, lobortis molestie quam.</a:t>
            </a:r>
            <a:endParaRPr sz="1100">
              <a:solidFill>
                <a:schemeClr val="dk1"/>
              </a:solidFill>
              <a:latin typeface="Open Sans"/>
              <a:ea typeface="Open Sans"/>
              <a:cs typeface="Open Sans"/>
              <a:sym typeface="Open Sans"/>
            </a:endParaRPr>
          </a:p>
        </p:txBody>
      </p:sp>
      <p:pic>
        <p:nvPicPr>
          <p:cNvPr id="138" name="Google Shape;138;p16"/>
          <p:cNvPicPr preferRelativeResize="0"/>
          <p:nvPr/>
        </p:nvPicPr>
        <p:blipFill>
          <a:blip r:embed="rId3">
            <a:alphaModFix/>
          </a:blip>
          <a:stretch>
            <a:fillRect/>
          </a:stretch>
        </p:blipFill>
        <p:spPr>
          <a:xfrm>
            <a:off x="359925" y="864000"/>
            <a:ext cx="6840003" cy="4478732"/>
          </a:xfrm>
          <a:prstGeom prst="rect">
            <a:avLst/>
          </a:prstGeom>
          <a:noFill/>
          <a:ln>
            <a:noFill/>
          </a:ln>
        </p:spPr>
      </p:pic>
      <p:pic>
        <p:nvPicPr>
          <p:cNvPr id="139" name="Google Shape;139;p16"/>
          <p:cNvPicPr preferRelativeResize="0"/>
          <p:nvPr/>
        </p:nvPicPr>
        <p:blipFill rotWithShape="1">
          <a:blip r:embed="rId4">
            <a:alphaModFix/>
          </a:blip>
          <a:srcRect b="22020" l="2846" r="0" t="9720"/>
          <a:stretch/>
        </p:blipFill>
        <p:spPr>
          <a:xfrm flipH="1">
            <a:off x="359926" y="8058400"/>
            <a:ext cx="2148899" cy="2273449"/>
          </a:xfrm>
          <a:prstGeom prst="rect">
            <a:avLst/>
          </a:prstGeom>
          <a:noFill/>
          <a:ln>
            <a:noFill/>
          </a:ln>
        </p:spPr>
      </p:pic>
      <p:sp>
        <p:nvSpPr>
          <p:cNvPr id="140" name="Google Shape;140;p16"/>
          <p:cNvSpPr txBox="1"/>
          <p:nvPr/>
        </p:nvSpPr>
        <p:spPr>
          <a:xfrm>
            <a:off x="2705475" y="6149275"/>
            <a:ext cx="2148900" cy="42582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Maecenas a hendrerit magna. Nam vitae arcu venenatis, sollicitudin orci id, fringilla dui. Nullam iaculis condimentum sapien et vestibulum. Quisque nec ipsum id felis egestas facilisis. Curabitur euismod libero in purus vestibulum viverra. </a:t>
            </a:r>
            <a:endParaRPr sz="11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Nunc risus lorem, interdum et congue sed, volutpat id turpis. Vestibulum ante ipsum primis in faucibus orci luctus et ultrices posuere cubilia curae; Suspendisse euismod in orci egestas faucibus. Mauris vulputate nunc non eros pretium faucibus. </a:t>
            </a:r>
            <a:r>
              <a:rPr lang="ru" sz="1100">
                <a:solidFill>
                  <a:schemeClr val="dk1"/>
                </a:solidFill>
                <a:latin typeface="Open Sans"/>
                <a:ea typeface="Open Sans"/>
                <a:cs typeface="Open Sans"/>
                <a:sym typeface="Open Sans"/>
              </a:rPr>
              <a:t>Fusce ante arcu, vehicula eget libero vel, pellentesque mattis magna.</a:t>
            </a:r>
            <a:r>
              <a:rPr lang="ru" sz="1100">
                <a:solidFill>
                  <a:schemeClr val="dk1"/>
                </a:solidFill>
                <a:latin typeface="Open Sans"/>
                <a:ea typeface="Open Sans"/>
                <a:cs typeface="Open Sans"/>
                <a:sym typeface="Open Sans"/>
              </a:rPr>
              <a:t> Vivamus leo nulla, scelerisque vel finibus non.</a:t>
            </a:r>
            <a:endParaRPr sz="1100">
              <a:solidFill>
                <a:schemeClr val="dk1"/>
              </a:solidFill>
              <a:latin typeface="Open Sans"/>
              <a:ea typeface="Open Sans"/>
              <a:cs typeface="Open Sans"/>
              <a:sym typeface="Open Sans"/>
            </a:endParaRPr>
          </a:p>
        </p:txBody>
      </p:sp>
      <p:sp>
        <p:nvSpPr>
          <p:cNvPr id="141" name="Google Shape;141;p16"/>
          <p:cNvSpPr/>
          <p:nvPr/>
        </p:nvSpPr>
        <p:spPr>
          <a:xfrm rot="10800000">
            <a:off x="5040000" y="5558735"/>
            <a:ext cx="2166600" cy="3326100"/>
          </a:xfrm>
          <a:prstGeom prst="roundRect">
            <a:avLst>
              <a:gd fmla="val 4337" name="adj"/>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rot="10800000">
            <a:off x="5433450" y="8853905"/>
            <a:ext cx="241800" cy="226500"/>
          </a:xfrm>
          <a:prstGeom prst="triangle">
            <a:avLst>
              <a:gd fmla="val 50000" name="adj"/>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txBox="1"/>
          <p:nvPr/>
        </p:nvSpPr>
        <p:spPr>
          <a:xfrm>
            <a:off x="5074725" y="5667225"/>
            <a:ext cx="2068200" cy="3126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ru">
                <a:solidFill>
                  <a:schemeClr val="lt1"/>
                </a:solidFill>
                <a:latin typeface="Open Sans"/>
                <a:ea typeface="Open Sans"/>
                <a:cs typeface="Open Sans"/>
                <a:sym typeface="Open Sans"/>
              </a:rPr>
              <a:t>“Proin commodo odio eget eros rhoncus auctor. Fusce ante arcu, vehicula eget libero vel, pellentesque mattis magna. Nunc nec velit quam. Curabitur facilisis neque ac odio vulputate ornare quis a metus. In luctus elit ut risus posuere.”</a:t>
            </a:r>
            <a:endParaRPr>
              <a:solidFill>
                <a:schemeClr val="lt1"/>
              </a:solidFill>
              <a:latin typeface="Open Sans"/>
              <a:ea typeface="Open Sans"/>
              <a:cs typeface="Open Sans"/>
              <a:sym typeface="Open Sans"/>
            </a:endParaRPr>
          </a:p>
        </p:txBody>
      </p:sp>
      <p:sp>
        <p:nvSpPr>
          <p:cNvPr id="144" name="Google Shape;144;p16"/>
          <p:cNvSpPr/>
          <p:nvPr/>
        </p:nvSpPr>
        <p:spPr>
          <a:xfrm rot="10800000">
            <a:off x="6174300" y="9312675"/>
            <a:ext cx="949326" cy="1009650"/>
          </a:xfrm>
          <a:custGeom>
            <a:rect b="b" l="l" r="r" t="t"/>
            <a:pathLst>
              <a:path extrusionOk="0" h="40386" w="38481">
                <a:moveTo>
                  <a:pt x="37719" y="0"/>
                </a:moveTo>
                <a:lnTo>
                  <a:pt x="0" y="0"/>
                </a:lnTo>
                <a:lnTo>
                  <a:pt x="0" y="40386"/>
                </a:lnTo>
                <a:lnTo>
                  <a:pt x="38481" y="40386"/>
                </a:lnTo>
              </a:path>
            </a:pathLst>
          </a:custGeom>
          <a:noFill/>
          <a:ln cap="flat" cmpd="sng" w="19050">
            <a:solidFill>
              <a:srgbClr val="99ACBC"/>
            </a:solidFill>
            <a:prstDash val="solid"/>
            <a:round/>
            <a:headEnd len="med" w="med" type="none"/>
            <a:tailEnd len="med" w="med" type="none"/>
          </a:ln>
        </p:spPr>
      </p:sp>
      <p:sp>
        <p:nvSpPr>
          <p:cNvPr id="145" name="Google Shape;145;p16"/>
          <p:cNvSpPr txBox="1"/>
          <p:nvPr/>
        </p:nvSpPr>
        <p:spPr>
          <a:xfrm>
            <a:off x="6144300" y="9526050"/>
            <a:ext cx="1008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200">
                <a:latin typeface="Open Sans"/>
                <a:ea typeface="Open Sans"/>
                <a:cs typeface="Open Sans"/>
                <a:sym typeface="Open Sans"/>
              </a:rPr>
              <a:t>Jekson</a:t>
            </a:r>
            <a:endParaRPr b="1" sz="1200">
              <a:latin typeface="Open Sans"/>
              <a:ea typeface="Open Sans"/>
              <a:cs typeface="Open Sans"/>
              <a:sym typeface="Open Sans"/>
            </a:endParaRPr>
          </a:p>
          <a:p>
            <a:pPr indent="0" lvl="0" marL="0" rtl="0" algn="l">
              <a:spcBef>
                <a:spcPts val="0"/>
              </a:spcBef>
              <a:spcAft>
                <a:spcPts val="0"/>
              </a:spcAft>
              <a:buNone/>
            </a:pPr>
            <a:r>
              <a:rPr b="1" lang="ru" sz="1200">
                <a:latin typeface="Open Sans"/>
                <a:ea typeface="Open Sans"/>
                <a:cs typeface="Open Sans"/>
                <a:sym typeface="Open Sans"/>
              </a:rPr>
              <a:t>Thompson</a:t>
            </a:r>
            <a:endParaRPr b="1" sz="1200">
              <a:latin typeface="Open Sans"/>
              <a:ea typeface="Open Sans"/>
              <a:cs typeface="Open Sans"/>
              <a:sym typeface="Open Sans"/>
            </a:endParaRPr>
          </a:p>
        </p:txBody>
      </p:sp>
      <p:pic>
        <p:nvPicPr>
          <p:cNvPr id="146" name="Google Shape;146;p16"/>
          <p:cNvPicPr preferRelativeResize="0"/>
          <p:nvPr/>
        </p:nvPicPr>
        <p:blipFill rotWithShape="1">
          <a:blip r:embed="rId5">
            <a:alphaModFix/>
          </a:blip>
          <a:srcRect b="48781" l="20328" r="24417" t="14338"/>
          <a:stretch/>
        </p:blipFill>
        <p:spPr>
          <a:xfrm>
            <a:off x="5074725" y="9329862"/>
            <a:ext cx="1008000" cy="10080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7"/>
          <p:cNvSpPr/>
          <p:nvPr/>
        </p:nvSpPr>
        <p:spPr>
          <a:xfrm>
            <a:off x="360000" y="360000"/>
            <a:ext cx="6840000" cy="288000"/>
          </a:xfrm>
          <a:prstGeom prst="rect">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txBox="1"/>
          <p:nvPr/>
        </p:nvSpPr>
        <p:spPr>
          <a:xfrm>
            <a:off x="5324250" y="427050"/>
            <a:ext cx="1872000" cy="153900"/>
          </a:xfrm>
          <a:prstGeom prst="rect">
            <a:avLst/>
          </a:prstGeom>
          <a:noFill/>
          <a:ln>
            <a:noFill/>
          </a:ln>
        </p:spPr>
        <p:txBody>
          <a:bodyPr anchorCtr="0" anchor="t" bIns="0" lIns="91425" spcFirstLastPara="1" rIns="91425" wrap="square" tIns="0">
            <a:spAutoFit/>
          </a:bodyPr>
          <a:lstStyle/>
          <a:p>
            <a:pPr indent="0" lvl="0" marL="0" rtl="0" algn="r">
              <a:spcBef>
                <a:spcPts val="0"/>
              </a:spcBef>
              <a:spcAft>
                <a:spcPts val="0"/>
              </a:spcAft>
              <a:buNone/>
            </a:pPr>
            <a:r>
              <a:rPr lang="ru" sz="1000">
                <a:solidFill>
                  <a:schemeClr val="lt1"/>
                </a:solidFill>
                <a:latin typeface="Open Sans"/>
                <a:ea typeface="Open Sans"/>
                <a:cs typeface="Open Sans"/>
                <a:sym typeface="Open Sans"/>
              </a:rPr>
              <a:t>Tuesday, May 8th, 2021</a:t>
            </a:r>
            <a:endParaRPr sz="1000">
              <a:solidFill>
                <a:schemeClr val="lt1"/>
              </a:solidFill>
              <a:latin typeface="Open Sans"/>
              <a:ea typeface="Open Sans"/>
              <a:cs typeface="Open Sans"/>
              <a:sym typeface="Open Sans"/>
            </a:endParaRPr>
          </a:p>
        </p:txBody>
      </p:sp>
      <p:sp>
        <p:nvSpPr>
          <p:cNvPr id="153" name="Google Shape;153;p17"/>
          <p:cNvSpPr txBox="1"/>
          <p:nvPr/>
        </p:nvSpPr>
        <p:spPr>
          <a:xfrm>
            <a:off x="371250" y="427050"/>
            <a:ext cx="1872000" cy="1539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ru" sz="1000">
                <a:solidFill>
                  <a:schemeClr val="lt1"/>
                </a:solidFill>
                <a:latin typeface="Open Sans"/>
                <a:ea typeface="Open Sans"/>
                <a:cs typeface="Open Sans"/>
                <a:sym typeface="Open Sans"/>
              </a:rPr>
              <a:t>Time to travel, page 5</a:t>
            </a:r>
            <a:endParaRPr sz="1000">
              <a:solidFill>
                <a:schemeClr val="lt1"/>
              </a:solidFill>
              <a:latin typeface="Open Sans"/>
              <a:ea typeface="Open Sans"/>
              <a:cs typeface="Open Sans"/>
              <a:sym typeface="Open Sans"/>
            </a:endParaRPr>
          </a:p>
        </p:txBody>
      </p:sp>
      <p:sp>
        <p:nvSpPr>
          <p:cNvPr id="154" name="Google Shape;154;p17"/>
          <p:cNvSpPr txBox="1"/>
          <p:nvPr/>
        </p:nvSpPr>
        <p:spPr>
          <a:xfrm>
            <a:off x="353400" y="740175"/>
            <a:ext cx="2226900" cy="1139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3700">
                <a:latin typeface="Open Sans"/>
                <a:ea typeface="Open Sans"/>
                <a:cs typeface="Open Sans"/>
                <a:sym typeface="Open Sans"/>
              </a:rPr>
              <a:t>Santorini</a:t>
            </a:r>
            <a:endParaRPr b="1" sz="3700">
              <a:latin typeface="Open Sans"/>
              <a:ea typeface="Open Sans"/>
              <a:cs typeface="Open Sans"/>
              <a:sym typeface="Open Sans"/>
            </a:endParaRPr>
          </a:p>
          <a:p>
            <a:pPr indent="0" lvl="0" marL="0" rtl="0" algn="l">
              <a:spcBef>
                <a:spcPts val="0"/>
              </a:spcBef>
              <a:spcAft>
                <a:spcPts val="0"/>
              </a:spcAft>
              <a:buNone/>
            </a:pPr>
            <a:r>
              <a:rPr b="1" lang="ru" sz="3700">
                <a:latin typeface="Open Sans"/>
                <a:ea typeface="Open Sans"/>
                <a:cs typeface="Open Sans"/>
                <a:sym typeface="Open Sans"/>
              </a:rPr>
              <a:t>Tours</a:t>
            </a:r>
            <a:endParaRPr b="1" sz="3700">
              <a:latin typeface="Open Sans"/>
              <a:ea typeface="Open Sans"/>
              <a:cs typeface="Open Sans"/>
              <a:sym typeface="Open Sans"/>
            </a:endParaRPr>
          </a:p>
        </p:txBody>
      </p:sp>
      <p:sp>
        <p:nvSpPr>
          <p:cNvPr id="155" name="Google Shape;155;p17"/>
          <p:cNvSpPr txBox="1"/>
          <p:nvPr/>
        </p:nvSpPr>
        <p:spPr>
          <a:xfrm>
            <a:off x="2705550" y="3283350"/>
            <a:ext cx="2148900" cy="2116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Quisque nisi diam, molestie id nisl sed, mollis fringilla dolor. Vestibulum id nisi tincidunt, pulvinar quam quis, ultricies purus. Sed sed ipsum id elit mattis maximus. Cras sem risus, mattis nec eros ac, semper convallis libero.Nam pretium magna vel eros ultrices, Nam pretium magna vel eros ultrices, vitae pulvinar ligula lacinia. </a:t>
            </a:r>
            <a:endParaRPr sz="1100">
              <a:solidFill>
                <a:schemeClr val="dk1"/>
              </a:solidFill>
              <a:latin typeface="Open Sans"/>
              <a:ea typeface="Open Sans"/>
              <a:cs typeface="Open Sans"/>
              <a:sym typeface="Open Sans"/>
            </a:endParaRPr>
          </a:p>
        </p:txBody>
      </p:sp>
      <p:sp>
        <p:nvSpPr>
          <p:cNvPr id="156" name="Google Shape;156;p17"/>
          <p:cNvSpPr txBox="1"/>
          <p:nvPr/>
        </p:nvSpPr>
        <p:spPr>
          <a:xfrm>
            <a:off x="360000" y="1922350"/>
            <a:ext cx="2148900" cy="3479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Maecenas a hendrerit magna. Nam vitae arcu venenatis, sollicitudin orci id, fringilla dui. Nullam iaculis condimentum sapien et vestibulum. Quisque nec ipsum id felis egestas facilisis. Curabitur euismod libero in purus vestibulum viverra. </a:t>
            </a:r>
            <a:endParaRPr sz="11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Nunc risus lorem, interdum et congue sed, volutpat id turpis. Vestibulum ante ipsum primis in faucibus orci luctus et ultrices posuere cubilia curae; Suspendisse euismod in orci egestas faucibus. </a:t>
            </a:r>
            <a:r>
              <a:rPr lang="ru" sz="1100">
                <a:solidFill>
                  <a:schemeClr val="dk1"/>
                </a:solidFill>
                <a:latin typeface="Open Sans"/>
                <a:ea typeface="Open Sans"/>
                <a:cs typeface="Open Sans"/>
                <a:sym typeface="Open Sans"/>
              </a:rPr>
              <a:t>Nam pretium magna vel eros ultrices,</a:t>
            </a:r>
            <a:r>
              <a:rPr lang="ru" sz="1100">
                <a:solidFill>
                  <a:schemeClr val="dk1"/>
                </a:solidFill>
                <a:latin typeface="Open Sans"/>
                <a:ea typeface="Open Sans"/>
                <a:cs typeface="Open Sans"/>
                <a:sym typeface="Open Sans"/>
              </a:rPr>
              <a:t> Mauris vulputate nunc non eros.</a:t>
            </a:r>
            <a:endParaRPr sz="1100">
              <a:solidFill>
                <a:schemeClr val="dk1"/>
              </a:solidFill>
              <a:latin typeface="Open Sans"/>
              <a:ea typeface="Open Sans"/>
              <a:cs typeface="Open Sans"/>
              <a:sym typeface="Open Sans"/>
            </a:endParaRPr>
          </a:p>
        </p:txBody>
      </p:sp>
      <p:pic>
        <p:nvPicPr>
          <p:cNvPr id="157" name="Google Shape;157;p17"/>
          <p:cNvPicPr preferRelativeResize="0"/>
          <p:nvPr/>
        </p:nvPicPr>
        <p:blipFill rotWithShape="1">
          <a:blip r:embed="rId3">
            <a:alphaModFix/>
          </a:blip>
          <a:srcRect b="23539" l="15736" r="15723" t="28323"/>
          <a:stretch/>
        </p:blipFill>
        <p:spPr>
          <a:xfrm>
            <a:off x="2703650" y="864000"/>
            <a:ext cx="2148875" cy="2252948"/>
          </a:xfrm>
          <a:prstGeom prst="rect">
            <a:avLst/>
          </a:prstGeom>
          <a:noFill/>
          <a:ln>
            <a:noFill/>
          </a:ln>
        </p:spPr>
      </p:pic>
      <p:pic>
        <p:nvPicPr>
          <p:cNvPr id="158" name="Google Shape;158;p17"/>
          <p:cNvPicPr preferRelativeResize="0"/>
          <p:nvPr/>
        </p:nvPicPr>
        <p:blipFill rotWithShape="1">
          <a:blip r:embed="rId4">
            <a:alphaModFix/>
          </a:blip>
          <a:srcRect b="0" l="45181" r="5" t="2884"/>
          <a:stretch/>
        </p:blipFill>
        <p:spPr>
          <a:xfrm>
            <a:off x="5033475" y="5569150"/>
            <a:ext cx="2166600" cy="2554749"/>
          </a:xfrm>
          <a:prstGeom prst="rect">
            <a:avLst/>
          </a:prstGeom>
          <a:noFill/>
          <a:ln>
            <a:noFill/>
          </a:ln>
        </p:spPr>
      </p:pic>
      <p:sp>
        <p:nvSpPr>
          <p:cNvPr id="159" name="Google Shape;159;p17"/>
          <p:cNvSpPr/>
          <p:nvPr/>
        </p:nvSpPr>
        <p:spPr>
          <a:xfrm>
            <a:off x="5033475" y="8123900"/>
            <a:ext cx="2166600" cy="2207700"/>
          </a:xfrm>
          <a:prstGeom prst="rect">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nvSpPr>
        <p:spPr>
          <a:xfrm>
            <a:off x="5033511" y="8273225"/>
            <a:ext cx="2166600" cy="338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200">
                <a:solidFill>
                  <a:schemeClr val="lt1"/>
                </a:solidFill>
                <a:latin typeface="Open Sans"/>
                <a:ea typeface="Open Sans"/>
                <a:cs typeface="Open Sans"/>
                <a:sym typeface="Open Sans"/>
              </a:rPr>
              <a:t>Greek Food</a:t>
            </a:r>
            <a:endParaRPr b="1" sz="2200">
              <a:solidFill>
                <a:schemeClr val="lt1"/>
              </a:solidFill>
              <a:latin typeface="Open Sans"/>
              <a:ea typeface="Open Sans"/>
              <a:cs typeface="Open Sans"/>
              <a:sym typeface="Open Sans"/>
            </a:endParaRPr>
          </a:p>
        </p:txBody>
      </p:sp>
      <p:sp>
        <p:nvSpPr>
          <p:cNvPr id="161" name="Google Shape;161;p17"/>
          <p:cNvSpPr txBox="1"/>
          <p:nvPr/>
        </p:nvSpPr>
        <p:spPr>
          <a:xfrm>
            <a:off x="5185875" y="8751725"/>
            <a:ext cx="1861800" cy="14130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lang="ru" sz="900">
                <a:solidFill>
                  <a:schemeClr val="lt1"/>
                </a:solidFill>
                <a:latin typeface="Open Sans"/>
                <a:ea typeface="Open Sans"/>
                <a:cs typeface="Open Sans"/>
                <a:sym typeface="Open Sans"/>
              </a:rPr>
              <a:t>Quisque nisi diam, molestie id nisl sed, mollis fringilla dolor. Vestibulum id nisi tincidunt, pulvinar quam quis, ultricies purus. Sed sed ipsum id elit mattis maximus. Cras sem risus, mattis nec eros ac, semper convallis libero. Nam pretium magna vel eros ultrices, vitae pulvinar.</a:t>
            </a:r>
            <a:endParaRPr sz="900">
              <a:solidFill>
                <a:schemeClr val="lt1"/>
              </a:solidFill>
              <a:latin typeface="Open Sans"/>
              <a:ea typeface="Open Sans"/>
              <a:cs typeface="Open Sans"/>
              <a:sym typeface="Open Sans"/>
            </a:endParaRPr>
          </a:p>
        </p:txBody>
      </p:sp>
      <p:sp>
        <p:nvSpPr>
          <p:cNvPr id="162" name="Google Shape;162;p17"/>
          <p:cNvSpPr/>
          <p:nvPr/>
        </p:nvSpPr>
        <p:spPr>
          <a:xfrm>
            <a:off x="5047275" y="2182550"/>
            <a:ext cx="2166600" cy="3163200"/>
          </a:xfrm>
          <a:prstGeom prst="roundRect">
            <a:avLst>
              <a:gd fmla="val 9238" name="adj"/>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7"/>
          <p:cNvSpPr/>
          <p:nvPr/>
        </p:nvSpPr>
        <p:spPr>
          <a:xfrm>
            <a:off x="6578625" y="2039310"/>
            <a:ext cx="241800" cy="226500"/>
          </a:xfrm>
          <a:prstGeom prst="triangle">
            <a:avLst>
              <a:gd fmla="val 50000" name="adj"/>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7"/>
          <p:cNvSpPr txBox="1"/>
          <p:nvPr/>
        </p:nvSpPr>
        <p:spPr>
          <a:xfrm>
            <a:off x="5051100" y="2234349"/>
            <a:ext cx="2148900" cy="3070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ru" sz="1500">
                <a:solidFill>
                  <a:schemeClr val="lt1"/>
                </a:solidFill>
                <a:latin typeface="Open Sans"/>
                <a:ea typeface="Open Sans"/>
                <a:cs typeface="Open Sans"/>
                <a:sym typeface="Open Sans"/>
              </a:rPr>
              <a:t> “Nam vitae arcu venenatis, sollicitudin orci id, fringilla dui. Nullam iaculis condimentum sapien et vestibulum. Quisque nec ipsum id felis egestas facilisis. Curabitur </a:t>
            </a:r>
            <a:r>
              <a:rPr lang="ru" sz="1500">
                <a:solidFill>
                  <a:schemeClr val="lt1"/>
                </a:solidFill>
                <a:latin typeface="Open Sans"/>
                <a:ea typeface="Open Sans"/>
                <a:cs typeface="Open Sans"/>
                <a:sym typeface="Open Sans"/>
              </a:rPr>
              <a:t>sollicitudin orci id, fringilla dui</a:t>
            </a:r>
            <a:r>
              <a:rPr lang="ru" sz="1500">
                <a:solidFill>
                  <a:schemeClr val="lt1"/>
                </a:solidFill>
                <a:latin typeface="Open Sans"/>
                <a:ea typeface="Open Sans"/>
                <a:cs typeface="Open Sans"/>
                <a:sym typeface="Open Sans"/>
              </a:rPr>
              <a:t> euismod libero.”</a:t>
            </a:r>
            <a:endParaRPr sz="1500">
              <a:solidFill>
                <a:schemeClr val="lt1"/>
              </a:solidFill>
              <a:latin typeface="Open Sans"/>
              <a:ea typeface="Open Sans"/>
              <a:cs typeface="Open Sans"/>
              <a:sym typeface="Open Sans"/>
            </a:endParaRPr>
          </a:p>
        </p:txBody>
      </p:sp>
      <p:sp>
        <p:nvSpPr>
          <p:cNvPr id="165" name="Google Shape;165;p17"/>
          <p:cNvSpPr/>
          <p:nvPr/>
        </p:nvSpPr>
        <p:spPr>
          <a:xfrm>
            <a:off x="5056425" y="864000"/>
            <a:ext cx="949326" cy="1009650"/>
          </a:xfrm>
          <a:custGeom>
            <a:rect b="b" l="l" r="r" t="t"/>
            <a:pathLst>
              <a:path extrusionOk="0" h="40386" w="38481">
                <a:moveTo>
                  <a:pt x="37719" y="0"/>
                </a:moveTo>
                <a:lnTo>
                  <a:pt x="0" y="0"/>
                </a:lnTo>
                <a:lnTo>
                  <a:pt x="0" y="40386"/>
                </a:lnTo>
                <a:lnTo>
                  <a:pt x="38481" y="40386"/>
                </a:lnTo>
              </a:path>
            </a:pathLst>
          </a:custGeom>
          <a:noFill/>
          <a:ln cap="flat" cmpd="sng" w="19050">
            <a:solidFill>
              <a:srgbClr val="99ACBC"/>
            </a:solidFill>
            <a:prstDash val="solid"/>
            <a:round/>
            <a:headEnd len="med" w="med" type="none"/>
            <a:tailEnd len="med" w="med" type="none"/>
          </a:ln>
        </p:spPr>
      </p:sp>
      <p:sp>
        <p:nvSpPr>
          <p:cNvPr id="166" name="Google Shape;166;p17"/>
          <p:cNvSpPr txBox="1"/>
          <p:nvPr/>
        </p:nvSpPr>
        <p:spPr>
          <a:xfrm>
            <a:off x="5083575" y="1058325"/>
            <a:ext cx="1008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1500">
                <a:latin typeface="Open Sans"/>
                <a:ea typeface="Open Sans"/>
                <a:cs typeface="Open Sans"/>
                <a:sym typeface="Open Sans"/>
              </a:rPr>
              <a:t>Rita</a:t>
            </a:r>
            <a:endParaRPr b="1" sz="1500">
              <a:latin typeface="Open Sans"/>
              <a:ea typeface="Open Sans"/>
              <a:cs typeface="Open Sans"/>
              <a:sym typeface="Open Sans"/>
            </a:endParaRPr>
          </a:p>
          <a:p>
            <a:pPr indent="0" lvl="0" marL="0" rtl="0" algn="l">
              <a:spcBef>
                <a:spcPts val="0"/>
              </a:spcBef>
              <a:spcAft>
                <a:spcPts val="0"/>
              </a:spcAft>
              <a:buNone/>
            </a:pPr>
            <a:r>
              <a:rPr b="1" lang="ru" sz="1500">
                <a:latin typeface="Open Sans"/>
                <a:ea typeface="Open Sans"/>
                <a:cs typeface="Open Sans"/>
                <a:sym typeface="Open Sans"/>
              </a:rPr>
              <a:t>Fisher</a:t>
            </a:r>
            <a:endParaRPr b="1" sz="1600">
              <a:latin typeface="Open Sans"/>
              <a:ea typeface="Open Sans"/>
              <a:cs typeface="Open Sans"/>
              <a:sym typeface="Open Sans"/>
            </a:endParaRPr>
          </a:p>
        </p:txBody>
      </p:sp>
      <p:pic>
        <p:nvPicPr>
          <p:cNvPr id="167" name="Google Shape;167;p17"/>
          <p:cNvPicPr preferRelativeResize="0"/>
          <p:nvPr/>
        </p:nvPicPr>
        <p:blipFill rotWithShape="1">
          <a:blip r:embed="rId5">
            <a:alphaModFix/>
          </a:blip>
          <a:srcRect b="40311" l="17153" r="17147" t="15867"/>
          <a:stretch/>
        </p:blipFill>
        <p:spPr>
          <a:xfrm>
            <a:off x="6188260" y="877738"/>
            <a:ext cx="1008000" cy="1008000"/>
          </a:xfrm>
          <a:prstGeom prst="ellipse">
            <a:avLst/>
          </a:prstGeom>
          <a:noFill/>
          <a:ln>
            <a:noFill/>
          </a:ln>
        </p:spPr>
      </p:pic>
      <p:cxnSp>
        <p:nvCxnSpPr>
          <p:cNvPr id="168" name="Google Shape;168;p17"/>
          <p:cNvCxnSpPr/>
          <p:nvPr/>
        </p:nvCxnSpPr>
        <p:spPr>
          <a:xfrm>
            <a:off x="351575" y="5569150"/>
            <a:ext cx="4515000" cy="0"/>
          </a:xfrm>
          <a:prstGeom prst="straightConnector1">
            <a:avLst/>
          </a:prstGeom>
          <a:noFill/>
          <a:ln cap="flat" cmpd="sng" w="9525">
            <a:solidFill>
              <a:schemeClr val="dk2"/>
            </a:solidFill>
            <a:prstDash val="solid"/>
            <a:round/>
            <a:headEnd len="med" w="med" type="none"/>
            <a:tailEnd len="med" w="med" type="none"/>
          </a:ln>
        </p:spPr>
      </p:cxnSp>
      <p:pic>
        <p:nvPicPr>
          <p:cNvPr id="169" name="Google Shape;169;p17"/>
          <p:cNvPicPr preferRelativeResize="0"/>
          <p:nvPr/>
        </p:nvPicPr>
        <p:blipFill rotWithShape="1">
          <a:blip r:embed="rId6">
            <a:alphaModFix/>
          </a:blip>
          <a:srcRect b="0" l="12779" r="10925" t="23136"/>
          <a:stretch/>
        </p:blipFill>
        <p:spPr>
          <a:xfrm>
            <a:off x="360025" y="5766138"/>
            <a:ext cx="2148876" cy="2706801"/>
          </a:xfrm>
          <a:prstGeom prst="rect">
            <a:avLst/>
          </a:prstGeom>
          <a:noFill/>
          <a:ln>
            <a:noFill/>
          </a:ln>
        </p:spPr>
      </p:pic>
      <p:sp>
        <p:nvSpPr>
          <p:cNvPr id="170" name="Google Shape;170;p17"/>
          <p:cNvSpPr txBox="1"/>
          <p:nvPr/>
        </p:nvSpPr>
        <p:spPr>
          <a:xfrm>
            <a:off x="353400" y="8600500"/>
            <a:ext cx="2226900" cy="8604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Clr>
                <a:schemeClr val="dk1"/>
              </a:buClr>
              <a:buSzPts val="1100"/>
              <a:buFont typeface="Arial"/>
              <a:buNone/>
            </a:pPr>
            <a:r>
              <a:rPr b="1" lang="ru" sz="2600">
                <a:solidFill>
                  <a:schemeClr val="dk1"/>
                </a:solidFill>
                <a:latin typeface="Open Sans"/>
                <a:ea typeface="Open Sans"/>
                <a:cs typeface="Open Sans"/>
                <a:sym typeface="Open Sans"/>
              </a:rPr>
              <a:t>Nam pretium magna</a:t>
            </a:r>
            <a:endParaRPr b="1" sz="2600">
              <a:latin typeface="Open Sans"/>
              <a:ea typeface="Open Sans"/>
              <a:cs typeface="Open Sans"/>
              <a:sym typeface="Open Sans"/>
            </a:endParaRPr>
          </a:p>
        </p:txBody>
      </p:sp>
      <p:sp>
        <p:nvSpPr>
          <p:cNvPr id="171" name="Google Shape;171;p17"/>
          <p:cNvSpPr txBox="1"/>
          <p:nvPr/>
        </p:nvSpPr>
        <p:spPr>
          <a:xfrm>
            <a:off x="2696738" y="5766525"/>
            <a:ext cx="2148900" cy="4647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Maecenas a hendrerit magna. Nam vitae arcu venenatis, sollicitudin orci id, fringilla dui. Nullam iaculis condimentum sapien et vestibulum. Quisque nec ipsum id felis egestas facilisis. Curabitur euismod libero in purus vestibulum viverra. </a:t>
            </a:r>
            <a:endParaRPr sz="11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Nunc risus lorem, interdum et congue sed, volutpat id turpis. Vestibulum ante ipsum primis in faucibus orci luctus et ultrices posuere cubilia curae; Suspendisse euismod in orci egestas faucibus. Nam pretium magna vel eros ultrices, Mauris vulputate nunc non eros. </a:t>
            </a:r>
            <a:r>
              <a:rPr lang="ru" sz="1100">
                <a:solidFill>
                  <a:schemeClr val="dk1"/>
                </a:solidFill>
                <a:latin typeface="Open Sans"/>
                <a:ea typeface="Open Sans"/>
                <a:cs typeface="Open Sans"/>
                <a:sym typeface="Open Sans"/>
              </a:rPr>
              <a:t>Quisque nisi diam, molestie id nisl sed, mollis fringilla dolor. Vestibulum id nisi tincidunt, pulvinar quam quis, ultricies purus. Sed sed ipsum id elit mattis maximus. </a:t>
            </a:r>
            <a:endParaRPr sz="1100">
              <a:solidFill>
                <a:schemeClr val="dk1"/>
              </a:solidFill>
              <a:latin typeface="Open Sans"/>
              <a:ea typeface="Open Sans"/>
              <a:cs typeface="Open Sans"/>
              <a:sym typeface="Open Sans"/>
            </a:endParaRPr>
          </a:p>
        </p:txBody>
      </p:sp>
      <p:sp>
        <p:nvSpPr>
          <p:cNvPr id="172" name="Google Shape;172;p17"/>
          <p:cNvSpPr txBox="1"/>
          <p:nvPr/>
        </p:nvSpPr>
        <p:spPr>
          <a:xfrm>
            <a:off x="360000" y="9594800"/>
            <a:ext cx="2148900" cy="7536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Maecenas a hendrerit magna. Nam vitae arcu venenatis, sollicitudin orci id, fringilla dui. Nullam iaculis condimentum</a:t>
            </a:r>
            <a:endParaRPr sz="11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8"/>
          <p:cNvSpPr/>
          <p:nvPr/>
        </p:nvSpPr>
        <p:spPr>
          <a:xfrm>
            <a:off x="360000" y="360000"/>
            <a:ext cx="6840000" cy="288000"/>
          </a:xfrm>
          <a:prstGeom prst="rect">
            <a:avLst/>
          </a:prstGeom>
          <a:solidFill>
            <a:srgbClr val="99AC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txBox="1"/>
          <p:nvPr/>
        </p:nvSpPr>
        <p:spPr>
          <a:xfrm>
            <a:off x="5324250" y="427050"/>
            <a:ext cx="1872000" cy="153900"/>
          </a:xfrm>
          <a:prstGeom prst="rect">
            <a:avLst/>
          </a:prstGeom>
          <a:noFill/>
          <a:ln>
            <a:noFill/>
          </a:ln>
        </p:spPr>
        <p:txBody>
          <a:bodyPr anchorCtr="0" anchor="t" bIns="0" lIns="91425" spcFirstLastPara="1" rIns="91425" wrap="square" tIns="0">
            <a:spAutoFit/>
          </a:bodyPr>
          <a:lstStyle/>
          <a:p>
            <a:pPr indent="0" lvl="0" marL="0" rtl="0" algn="r">
              <a:spcBef>
                <a:spcPts val="0"/>
              </a:spcBef>
              <a:spcAft>
                <a:spcPts val="0"/>
              </a:spcAft>
              <a:buNone/>
            </a:pPr>
            <a:r>
              <a:rPr lang="ru" sz="1000">
                <a:solidFill>
                  <a:schemeClr val="lt1"/>
                </a:solidFill>
                <a:latin typeface="Open Sans"/>
                <a:ea typeface="Open Sans"/>
                <a:cs typeface="Open Sans"/>
                <a:sym typeface="Open Sans"/>
              </a:rPr>
              <a:t>Tuesday, May 8th, 2021</a:t>
            </a:r>
            <a:endParaRPr sz="1000">
              <a:solidFill>
                <a:schemeClr val="lt1"/>
              </a:solidFill>
              <a:latin typeface="Open Sans"/>
              <a:ea typeface="Open Sans"/>
              <a:cs typeface="Open Sans"/>
              <a:sym typeface="Open Sans"/>
            </a:endParaRPr>
          </a:p>
        </p:txBody>
      </p:sp>
      <p:sp>
        <p:nvSpPr>
          <p:cNvPr id="179" name="Google Shape;179;p18"/>
          <p:cNvSpPr txBox="1"/>
          <p:nvPr/>
        </p:nvSpPr>
        <p:spPr>
          <a:xfrm>
            <a:off x="371250" y="427050"/>
            <a:ext cx="1872000" cy="153900"/>
          </a:xfrm>
          <a:prstGeom prst="rect">
            <a:avLst/>
          </a:prstGeom>
          <a:noFill/>
          <a:ln>
            <a:noFill/>
          </a:ln>
        </p:spPr>
        <p:txBody>
          <a:bodyPr anchorCtr="0" anchor="t" bIns="0" lIns="91425" spcFirstLastPara="1" rIns="91425" wrap="square" tIns="0">
            <a:spAutoFit/>
          </a:bodyPr>
          <a:lstStyle/>
          <a:p>
            <a:pPr indent="0" lvl="0" marL="0" rtl="0" algn="l">
              <a:spcBef>
                <a:spcPts val="0"/>
              </a:spcBef>
              <a:spcAft>
                <a:spcPts val="0"/>
              </a:spcAft>
              <a:buNone/>
            </a:pPr>
            <a:r>
              <a:rPr lang="ru" sz="1000">
                <a:solidFill>
                  <a:schemeClr val="lt1"/>
                </a:solidFill>
                <a:latin typeface="Open Sans"/>
                <a:ea typeface="Open Sans"/>
                <a:cs typeface="Open Sans"/>
                <a:sym typeface="Open Sans"/>
              </a:rPr>
              <a:t>Time to travel, page 6</a:t>
            </a:r>
            <a:endParaRPr sz="1000">
              <a:solidFill>
                <a:schemeClr val="lt1"/>
              </a:solidFill>
              <a:latin typeface="Open Sans"/>
              <a:ea typeface="Open Sans"/>
              <a:cs typeface="Open Sans"/>
              <a:sym typeface="Open Sans"/>
            </a:endParaRPr>
          </a:p>
        </p:txBody>
      </p:sp>
      <p:sp>
        <p:nvSpPr>
          <p:cNvPr id="180" name="Google Shape;180;p18"/>
          <p:cNvSpPr txBox="1"/>
          <p:nvPr/>
        </p:nvSpPr>
        <p:spPr>
          <a:xfrm>
            <a:off x="277200" y="740175"/>
            <a:ext cx="2226900" cy="2847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ru" sz="3700">
                <a:latin typeface="Open Sans"/>
                <a:ea typeface="Open Sans"/>
                <a:cs typeface="Open Sans"/>
                <a:sym typeface="Open Sans"/>
              </a:rPr>
              <a:t>Take care of health while traveling</a:t>
            </a:r>
            <a:endParaRPr b="1" sz="3700">
              <a:latin typeface="Open Sans"/>
              <a:ea typeface="Open Sans"/>
              <a:cs typeface="Open Sans"/>
              <a:sym typeface="Open Sans"/>
            </a:endParaRPr>
          </a:p>
        </p:txBody>
      </p:sp>
      <p:sp>
        <p:nvSpPr>
          <p:cNvPr id="181" name="Google Shape;181;p18"/>
          <p:cNvSpPr txBox="1"/>
          <p:nvPr/>
        </p:nvSpPr>
        <p:spPr>
          <a:xfrm>
            <a:off x="360000" y="3632325"/>
            <a:ext cx="2148900" cy="40635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Maecenas a hendrerit magna. Nam vitae arcu venenatis, sollicitudin orci id, fringilla dui. Nullam iaculis condimentum sapien et vestibulum. Quisque nec ipsum id felis egestas facilisis. Curabitur euismod libero in purus vestibulum viverra. </a:t>
            </a:r>
            <a:endParaRPr sz="1100">
              <a:solidFill>
                <a:schemeClr val="dk1"/>
              </a:solidFill>
              <a:latin typeface="Open Sans"/>
              <a:ea typeface="Open Sans"/>
              <a:cs typeface="Open Sans"/>
              <a:sym typeface="Open Sans"/>
            </a:endParaRPr>
          </a:p>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Nunc risus lorem, interdum et congue sed, volutpat id turpis. Vestibulum ante ipsum primis in faucibus orci luctus et ultrices posuere cubilia curae; Suspendisse euismod in orci egestas faucibus. Nam pretium magna vel eros ultrices, Mauris vulputate nunc non eros. </a:t>
            </a:r>
            <a:r>
              <a:rPr lang="ru" sz="1100">
                <a:solidFill>
                  <a:schemeClr val="dk1"/>
                </a:solidFill>
                <a:latin typeface="Open Sans"/>
                <a:ea typeface="Open Sans"/>
                <a:cs typeface="Open Sans"/>
                <a:sym typeface="Open Sans"/>
              </a:rPr>
              <a:t>Maecenas a hendrerit magna. Nam vitae arcu venenatis, sollicitudin orci id, fringilla dui.</a:t>
            </a:r>
            <a:endParaRPr sz="1100">
              <a:solidFill>
                <a:schemeClr val="dk1"/>
              </a:solidFill>
              <a:latin typeface="Open Sans"/>
              <a:ea typeface="Open Sans"/>
              <a:cs typeface="Open Sans"/>
              <a:sym typeface="Open Sans"/>
            </a:endParaRPr>
          </a:p>
        </p:txBody>
      </p:sp>
      <p:pic>
        <p:nvPicPr>
          <p:cNvPr id="182" name="Google Shape;182;p18"/>
          <p:cNvPicPr preferRelativeResize="0"/>
          <p:nvPr/>
        </p:nvPicPr>
        <p:blipFill>
          <a:blip r:embed="rId3">
            <a:alphaModFix/>
          </a:blip>
          <a:stretch>
            <a:fillRect/>
          </a:stretch>
        </p:blipFill>
        <p:spPr>
          <a:xfrm>
            <a:off x="2700000" y="853975"/>
            <a:ext cx="4500074" cy="6751759"/>
          </a:xfrm>
          <a:prstGeom prst="rect">
            <a:avLst/>
          </a:prstGeom>
          <a:noFill/>
          <a:ln>
            <a:noFill/>
          </a:ln>
        </p:spPr>
      </p:pic>
      <p:pic>
        <p:nvPicPr>
          <p:cNvPr id="183" name="Google Shape;183;p18"/>
          <p:cNvPicPr preferRelativeResize="0"/>
          <p:nvPr/>
        </p:nvPicPr>
        <p:blipFill rotWithShape="1">
          <a:blip r:embed="rId4">
            <a:alphaModFix/>
          </a:blip>
          <a:srcRect b="0" l="7047" r="36118" t="0"/>
          <a:stretch/>
        </p:blipFill>
        <p:spPr>
          <a:xfrm>
            <a:off x="371250" y="7811700"/>
            <a:ext cx="2148900" cy="2520148"/>
          </a:xfrm>
          <a:prstGeom prst="rect">
            <a:avLst/>
          </a:prstGeom>
          <a:noFill/>
          <a:ln>
            <a:noFill/>
          </a:ln>
        </p:spPr>
      </p:pic>
      <p:sp>
        <p:nvSpPr>
          <p:cNvPr id="184" name="Google Shape;184;p18"/>
          <p:cNvSpPr/>
          <p:nvPr/>
        </p:nvSpPr>
        <p:spPr>
          <a:xfrm>
            <a:off x="2700300" y="8243700"/>
            <a:ext cx="4500000" cy="2088300"/>
          </a:xfrm>
          <a:prstGeom prst="rect">
            <a:avLst/>
          </a:prstGeom>
          <a:solidFill>
            <a:srgbClr val="D5DE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2700375" y="7811700"/>
            <a:ext cx="4500000" cy="432000"/>
          </a:xfrm>
          <a:prstGeom prst="rect">
            <a:avLst/>
          </a:prstGeom>
          <a:solidFill>
            <a:srgbClr val="B9CF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txBox="1"/>
          <p:nvPr/>
        </p:nvSpPr>
        <p:spPr>
          <a:xfrm>
            <a:off x="2700000" y="7811700"/>
            <a:ext cx="4500000" cy="432000"/>
          </a:xfrm>
          <a:prstGeom prst="rect">
            <a:avLst/>
          </a:prstGeom>
          <a:solidFill>
            <a:srgbClr val="99ACBC"/>
          </a:solidFill>
          <a:ln>
            <a:noFill/>
          </a:ln>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ru" sz="1700">
                <a:solidFill>
                  <a:schemeClr val="lt1"/>
                </a:solidFill>
                <a:latin typeface="Open Sans"/>
                <a:ea typeface="Open Sans"/>
                <a:cs typeface="Open Sans"/>
                <a:sym typeface="Open Sans"/>
              </a:rPr>
              <a:t>Let's travel again</a:t>
            </a:r>
            <a:endParaRPr b="1" sz="1700">
              <a:solidFill>
                <a:schemeClr val="lt1"/>
              </a:solidFill>
              <a:latin typeface="Open Sans"/>
              <a:ea typeface="Open Sans"/>
              <a:cs typeface="Open Sans"/>
              <a:sym typeface="Open Sans"/>
            </a:endParaRPr>
          </a:p>
        </p:txBody>
      </p:sp>
      <p:sp>
        <p:nvSpPr>
          <p:cNvPr id="187" name="Google Shape;187;p18"/>
          <p:cNvSpPr txBox="1"/>
          <p:nvPr/>
        </p:nvSpPr>
        <p:spPr>
          <a:xfrm>
            <a:off x="2911125" y="8440150"/>
            <a:ext cx="4070700" cy="1727100"/>
          </a:xfrm>
          <a:prstGeom prst="rect">
            <a:avLst/>
          </a:prstGeom>
          <a:noFill/>
          <a:ln>
            <a:noFill/>
          </a:ln>
        </p:spPr>
        <p:txBody>
          <a:bodyPr anchorCtr="0" anchor="t" bIns="0" lIns="0" spcFirstLastPara="1" rIns="0" wrap="square" tIns="0">
            <a:spAutoFit/>
          </a:bodyPr>
          <a:lstStyle/>
          <a:p>
            <a:pPr indent="0" lvl="0" marL="0" rtl="0" algn="just">
              <a:lnSpc>
                <a:spcPct val="115000"/>
              </a:lnSpc>
              <a:spcBef>
                <a:spcPts val="0"/>
              </a:spcBef>
              <a:spcAft>
                <a:spcPts val="0"/>
              </a:spcAft>
              <a:buNone/>
            </a:pPr>
            <a:r>
              <a:rPr lang="ru" sz="1100">
                <a:solidFill>
                  <a:schemeClr val="dk1"/>
                </a:solidFill>
                <a:latin typeface="Open Sans"/>
                <a:ea typeface="Open Sans"/>
                <a:cs typeface="Open Sans"/>
                <a:sym typeface="Open Sans"/>
              </a:rPr>
              <a:t>Usce ante arcu, vehicula eget libero vel, pellentesque mattis magna. Nunc nec velit quam. Curabitur facilisis neque ac odio vulputate ornare quis a metus. Etiam justo purus, tristique id diam sed, lobortis molestie quam ipsum id felis egestas facil hendrerit magna. Nam vitae arcu venenatis. </a:t>
            </a:r>
            <a:r>
              <a:rPr lang="ru" sz="1100">
                <a:solidFill>
                  <a:schemeClr val="dk1"/>
                </a:solidFill>
                <a:latin typeface="Open Sans"/>
                <a:ea typeface="Open Sans"/>
                <a:cs typeface="Open Sans"/>
                <a:sym typeface="Open Sans"/>
              </a:rPr>
              <a:t>Nunc risus lorem, interdum et congue sed, volutpat id turpis. Vestibulum ante ipsum primis in faucibus orci luctus et ultrices posuere cubilia curae; Suspendisse euismod in orci egestas faucibus. Nam pretium magna vel eros ultrices.</a:t>
            </a:r>
            <a:endParaRPr sz="11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