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Raleway SemiBold"/>
      <p:regular r:id="rId7"/>
      <p:bold r:id="rId8"/>
      <p:italic r:id="rId9"/>
      <p:boldItalic r:id="rId10"/>
    </p:embeddedFont>
    <p:embeddedFont>
      <p:font typeface="Noto Serif Kannada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40">
          <p15:clr>
            <a:srgbClr val="747775"/>
          </p15:clr>
        </p15:guide>
        <p15:guide id="2" pos="4422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40"/>
        <p:guide pos="442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NotoSerifKannada-regular.fntdata"/><Relationship Id="rId10" Type="http://schemas.openxmlformats.org/officeDocument/2006/relationships/font" Target="fonts/RalewaySemiBold-boldItalic.fntdata"/><Relationship Id="rId12" Type="http://schemas.openxmlformats.org/officeDocument/2006/relationships/font" Target="fonts/NotoSerifKannada-bold.fntdata"/><Relationship Id="rId9" Type="http://schemas.openxmlformats.org/officeDocument/2006/relationships/font" Target="fonts/RalewaySemiBold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alewaySemiBold-regular.fntdata"/><Relationship Id="rId8" Type="http://schemas.openxmlformats.org/officeDocument/2006/relationships/font" Target="fonts/RalewaySemi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Relationship Id="rId6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7374600" y="9825700"/>
            <a:ext cx="185400" cy="326100"/>
          </a:xfrm>
          <a:prstGeom prst="rect">
            <a:avLst/>
          </a:prstGeom>
          <a:solidFill>
            <a:srgbClr val="566F8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" name="Google Shape;55;p13"/>
          <p:cNvGrpSpPr/>
          <p:nvPr/>
        </p:nvGrpSpPr>
        <p:grpSpPr>
          <a:xfrm>
            <a:off x="530800" y="448550"/>
            <a:ext cx="3729600" cy="1192345"/>
            <a:chOff x="530800" y="448550"/>
            <a:chExt cx="3729600" cy="1192345"/>
          </a:xfrm>
        </p:grpSpPr>
        <p:sp>
          <p:nvSpPr>
            <p:cNvPr id="56" name="Google Shape;56;p13"/>
            <p:cNvSpPr txBox="1"/>
            <p:nvPr/>
          </p:nvSpPr>
          <p:spPr>
            <a:xfrm>
              <a:off x="530800" y="448550"/>
              <a:ext cx="3729600" cy="1046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uk" sz="3400">
                  <a:solidFill>
                    <a:srgbClr val="3C3C3B"/>
                  </a:solidFill>
                  <a:latin typeface="Noto Serif Kannada"/>
                  <a:ea typeface="Noto Serif Kannada"/>
                  <a:cs typeface="Noto Serif Kannada"/>
                  <a:sym typeface="Noto Serif Kannada"/>
                </a:rPr>
                <a:t>Travel Itinerary </a:t>
              </a:r>
              <a:endParaRPr b="1" sz="3400">
                <a:solidFill>
                  <a:srgbClr val="3C3C3B"/>
                </a:solidFill>
                <a:latin typeface="Noto Serif Kannada"/>
                <a:ea typeface="Noto Serif Kannada"/>
                <a:cs typeface="Noto Serif Kannada"/>
                <a:sym typeface="Noto Serif Kannada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3400">
                  <a:solidFill>
                    <a:srgbClr val="3C3C3B"/>
                  </a:solidFill>
                  <a:latin typeface="Noto Serif Kannada"/>
                  <a:ea typeface="Noto Serif Kannada"/>
                  <a:cs typeface="Noto Serif Kannada"/>
                  <a:sym typeface="Noto Serif Kannada"/>
                </a:rPr>
                <a:t>Planner</a:t>
              </a:r>
              <a:endParaRPr b="1" sz="3400">
                <a:solidFill>
                  <a:srgbClr val="3C3C3B"/>
                </a:solidFill>
                <a:latin typeface="Noto Serif Kannada"/>
                <a:ea typeface="Noto Serif Kannada"/>
                <a:cs typeface="Noto Serif Kannada"/>
                <a:sym typeface="Noto Serif Kannada"/>
              </a:endParaRPr>
            </a:p>
          </p:txBody>
        </p:sp>
        <p:cxnSp>
          <p:nvCxnSpPr>
            <p:cNvPr id="57" name="Google Shape;57;p13"/>
            <p:cNvCxnSpPr/>
            <p:nvPr/>
          </p:nvCxnSpPr>
          <p:spPr>
            <a:xfrm>
              <a:off x="541200" y="1640895"/>
              <a:ext cx="3251400" cy="0"/>
            </a:xfrm>
            <a:prstGeom prst="straightConnector1">
              <a:avLst/>
            </a:prstGeom>
            <a:noFill/>
            <a:ln cap="flat" cmpd="sng" w="28575">
              <a:solidFill>
                <a:srgbClr val="3C3C3B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58" name="Google Shape;58;p13"/>
          <p:cNvGrpSpPr/>
          <p:nvPr/>
        </p:nvGrpSpPr>
        <p:grpSpPr>
          <a:xfrm>
            <a:off x="4450770" y="500505"/>
            <a:ext cx="2571905" cy="1149041"/>
            <a:chOff x="4450770" y="500505"/>
            <a:chExt cx="2571905" cy="1149041"/>
          </a:xfrm>
        </p:grpSpPr>
        <p:grpSp>
          <p:nvGrpSpPr>
            <p:cNvPr id="59" name="Google Shape;59;p13"/>
            <p:cNvGrpSpPr/>
            <p:nvPr/>
          </p:nvGrpSpPr>
          <p:grpSpPr>
            <a:xfrm>
              <a:off x="4450770" y="500505"/>
              <a:ext cx="2571905" cy="196545"/>
              <a:chOff x="4450770" y="500505"/>
              <a:chExt cx="2571905" cy="196545"/>
            </a:xfrm>
          </p:grpSpPr>
          <p:sp>
            <p:nvSpPr>
              <p:cNvPr id="60" name="Google Shape;60;p13"/>
              <p:cNvSpPr txBox="1"/>
              <p:nvPr/>
            </p:nvSpPr>
            <p:spPr>
              <a:xfrm>
                <a:off x="4450770" y="500505"/>
                <a:ext cx="25650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C3C3B"/>
                    </a:solidFill>
                    <a:latin typeface="Raleway SemiBold"/>
                    <a:ea typeface="Raleway SemiBold"/>
                    <a:cs typeface="Raleway SemiBold"/>
                    <a:sym typeface="Raleway SemiBold"/>
                  </a:rPr>
                  <a:t>Destination</a:t>
                </a:r>
                <a:endParaRPr sz="1200">
                  <a:solidFill>
                    <a:srgbClr val="3C3C3B"/>
                  </a:solidFill>
                  <a:latin typeface="Raleway SemiBold"/>
                  <a:ea typeface="Raleway SemiBold"/>
                  <a:cs typeface="Raleway SemiBold"/>
                  <a:sym typeface="Raleway SemiBold"/>
                </a:endParaRPr>
              </a:p>
            </p:txBody>
          </p:sp>
          <p:cxnSp>
            <p:nvCxnSpPr>
              <p:cNvPr id="61" name="Google Shape;61;p13"/>
              <p:cNvCxnSpPr/>
              <p:nvPr/>
            </p:nvCxnSpPr>
            <p:spPr>
              <a:xfrm>
                <a:off x="4450775" y="697050"/>
                <a:ext cx="2571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2E2E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62" name="Google Shape;62;p13"/>
            <p:cNvGrpSpPr/>
            <p:nvPr/>
          </p:nvGrpSpPr>
          <p:grpSpPr>
            <a:xfrm>
              <a:off x="4450770" y="976752"/>
              <a:ext cx="2571905" cy="196545"/>
              <a:chOff x="4450770" y="500505"/>
              <a:chExt cx="2571905" cy="196545"/>
            </a:xfrm>
          </p:grpSpPr>
          <p:sp>
            <p:nvSpPr>
              <p:cNvPr id="63" name="Google Shape;63;p13"/>
              <p:cNvSpPr txBox="1"/>
              <p:nvPr/>
            </p:nvSpPr>
            <p:spPr>
              <a:xfrm>
                <a:off x="4450770" y="500505"/>
                <a:ext cx="25650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C3C3B"/>
                    </a:solidFill>
                    <a:latin typeface="Raleway SemiBold"/>
                    <a:ea typeface="Raleway SemiBold"/>
                    <a:cs typeface="Raleway SemiBold"/>
                    <a:sym typeface="Raleway SemiBold"/>
                  </a:rPr>
                  <a:t>Start</a:t>
                </a:r>
                <a:endParaRPr sz="1200">
                  <a:solidFill>
                    <a:srgbClr val="3C3C3B"/>
                  </a:solidFill>
                  <a:latin typeface="Raleway SemiBold"/>
                  <a:ea typeface="Raleway SemiBold"/>
                  <a:cs typeface="Raleway SemiBold"/>
                  <a:sym typeface="Raleway SemiBold"/>
                </a:endParaRPr>
              </a:p>
            </p:txBody>
          </p:sp>
          <p:cxnSp>
            <p:nvCxnSpPr>
              <p:cNvPr id="64" name="Google Shape;64;p13"/>
              <p:cNvCxnSpPr/>
              <p:nvPr/>
            </p:nvCxnSpPr>
            <p:spPr>
              <a:xfrm>
                <a:off x="4450775" y="697050"/>
                <a:ext cx="2571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2E2E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65" name="Google Shape;65;p13"/>
            <p:cNvGrpSpPr/>
            <p:nvPr/>
          </p:nvGrpSpPr>
          <p:grpSpPr>
            <a:xfrm>
              <a:off x="4450770" y="1453000"/>
              <a:ext cx="2571905" cy="196545"/>
              <a:chOff x="4450770" y="500505"/>
              <a:chExt cx="2571905" cy="196545"/>
            </a:xfrm>
          </p:grpSpPr>
          <p:sp>
            <p:nvSpPr>
              <p:cNvPr id="66" name="Google Shape;66;p13"/>
              <p:cNvSpPr txBox="1"/>
              <p:nvPr/>
            </p:nvSpPr>
            <p:spPr>
              <a:xfrm>
                <a:off x="4450770" y="500505"/>
                <a:ext cx="25650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C3C3B"/>
                    </a:solidFill>
                    <a:latin typeface="Raleway SemiBold"/>
                    <a:ea typeface="Raleway SemiBold"/>
                    <a:cs typeface="Raleway SemiBold"/>
                    <a:sym typeface="Raleway SemiBold"/>
                  </a:rPr>
                  <a:t>End</a:t>
                </a:r>
                <a:endParaRPr sz="1200">
                  <a:solidFill>
                    <a:srgbClr val="3C3C3B"/>
                  </a:solidFill>
                  <a:latin typeface="Raleway SemiBold"/>
                  <a:ea typeface="Raleway SemiBold"/>
                  <a:cs typeface="Raleway SemiBold"/>
                  <a:sym typeface="Raleway SemiBold"/>
                </a:endParaRPr>
              </a:p>
            </p:txBody>
          </p:sp>
          <p:cxnSp>
            <p:nvCxnSpPr>
              <p:cNvPr id="67" name="Google Shape;67;p13"/>
              <p:cNvCxnSpPr/>
              <p:nvPr/>
            </p:nvCxnSpPr>
            <p:spPr>
              <a:xfrm>
                <a:off x="4450775" y="697050"/>
                <a:ext cx="25719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2E2E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68" name="Google Shape;68;p13"/>
          <p:cNvGrpSpPr/>
          <p:nvPr/>
        </p:nvGrpSpPr>
        <p:grpSpPr>
          <a:xfrm>
            <a:off x="540725" y="1894600"/>
            <a:ext cx="6479300" cy="1093375"/>
            <a:chOff x="540725" y="1894600"/>
            <a:chExt cx="6479300" cy="1093375"/>
          </a:xfrm>
        </p:grpSpPr>
        <p:pic>
          <p:nvPicPr>
            <p:cNvPr id="69" name="Google Shape;69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28450" y="2239076"/>
              <a:ext cx="728675" cy="6143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0" name="Google Shape;70;p13"/>
            <p:cNvSpPr/>
            <p:nvPr/>
          </p:nvSpPr>
          <p:spPr>
            <a:xfrm>
              <a:off x="540725" y="2004075"/>
              <a:ext cx="6479300" cy="983900"/>
            </a:xfrm>
            <a:custGeom>
              <a:rect b="b" l="l" r="r" t="t"/>
              <a:pathLst>
                <a:path extrusionOk="0" h="39356" w="259172">
                  <a:moveTo>
                    <a:pt x="2526" y="57"/>
                  </a:moveTo>
                  <a:lnTo>
                    <a:pt x="0" y="57"/>
                  </a:lnTo>
                  <a:lnTo>
                    <a:pt x="0" y="39356"/>
                  </a:lnTo>
                  <a:lnTo>
                    <a:pt x="259172" y="39356"/>
                  </a:lnTo>
                  <a:lnTo>
                    <a:pt x="259172" y="0"/>
                  </a:lnTo>
                  <a:lnTo>
                    <a:pt x="65075" y="0"/>
                  </a:lnTo>
                </a:path>
              </a:pathLst>
            </a:custGeom>
            <a:noFill/>
            <a:ln cap="flat" cmpd="sng" w="9525">
              <a:solidFill>
                <a:srgbClr val="566F83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71" name="Google Shape;71;p13"/>
            <p:cNvSpPr txBox="1"/>
            <p:nvPr/>
          </p:nvSpPr>
          <p:spPr>
            <a:xfrm>
              <a:off x="639048" y="1894600"/>
              <a:ext cx="16122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566F83"/>
                  </a:solidFill>
                  <a:latin typeface="Noto Serif Kannada"/>
                  <a:ea typeface="Noto Serif Kannada"/>
                  <a:cs typeface="Noto Serif Kannada"/>
                  <a:sym typeface="Noto Serif Kannada"/>
                </a:rPr>
                <a:t>Departing Flight</a:t>
              </a:r>
              <a:endParaRPr b="1">
                <a:solidFill>
                  <a:srgbClr val="566F83"/>
                </a:solidFill>
                <a:latin typeface="Noto Serif Kannada"/>
                <a:ea typeface="Noto Serif Kannada"/>
                <a:cs typeface="Noto Serif Kannada"/>
                <a:sym typeface="Noto Serif Kannada"/>
              </a:endParaRPr>
            </a:p>
          </p:txBody>
        </p:sp>
        <p:sp>
          <p:nvSpPr>
            <p:cNvPr id="72" name="Google Shape;72;p13"/>
            <p:cNvSpPr txBox="1"/>
            <p:nvPr/>
          </p:nvSpPr>
          <p:spPr>
            <a:xfrm>
              <a:off x="636445" y="2224567"/>
              <a:ext cx="1065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C3C3B"/>
                  </a:solidFill>
                  <a:latin typeface="Raleway SemiBold"/>
                  <a:ea typeface="Raleway SemiBold"/>
                  <a:cs typeface="Raleway SemiBold"/>
                  <a:sym typeface="Raleway SemiBold"/>
                </a:rPr>
                <a:t>Airline</a:t>
              </a:r>
              <a:endParaRPr sz="900">
                <a:solidFill>
                  <a:srgbClr val="3C3C3B"/>
                </a:solidFill>
                <a:latin typeface="Raleway SemiBold"/>
                <a:ea typeface="Raleway SemiBold"/>
                <a:cs typeface="Raleway SemiBold"/>
                <a:sym typeface="Raleway SemiBold"/>
              </a:endParaRPr>
            </a:p>
          </p:txBody>
        </p:sp>
        <p:cxnSp>
          <p:nvCxnSpPr>
            <p:cNvPr id="73" name="Google Shape;73;p13"/>
            <p:cNvCxnSpPr/>
            <p:nvPr/>
          </p:nvCxnSpPr>
          <p:spPr>
            <a:xfrm>
              <a:off x="635000" y="2393900"/>
              <a:ext cx="6271500" cy="0"/>
            </a:xfrm>
            <a:prstGeom prst="straightConnector1">
              <a:avLst/>
            </a:prstGeom>
            <a:noFill/>
            <a:ln cap="flat" cmpd="sng" w="9525">
              <a:solidFill>
                <a:srgbClr val="E2E2E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74" name="Google Shape;74;p13"/>
            <p:cNvCxnSpPr/>
            <p:nvPr/>
          </p:nvCxnSpPr>
          <p:spPr>
            <a:xfrm>
              <a:off x="635000" y="2686825"/>
              <a:ext cx="6271500" cy="0"/>
            </a:xfrm>
            <a:prstGeom prst="straightConnector1">
              <a:avLst/>
            </a:prstGeom>
            <a:noFill/>
            <a:ln cap="flat" cmpd="sng" w="9525">
              <a:solidFill>
                <a:srgbClr val="E2E2E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grpSp>
          <p:nvGrpSpPr>
            <p:cNvPr id="75" name="Google Shape;75;p13"/>
            <p:cNvGrpSpPr/>
            <p:nvPr/>
          </p:nvGrpSpPr>
          <p:grpSpPr>
            <a:xfrm>
              <a:off x="1752750" y="2186075"/>
              <a:ext cx="1005751" cy="716400"/>
              <a:chOff x="1752750" y="2186075"/>
              <a:chExt cx="1005751" cy="716400"/>
            </a:xfrm>
          </p:grpSpPr>
          <p:cxnSp>
            <p:nvCxnSpPr>
              <p:cNvPr id="76" name="Google Shape;76;p13"/>
              <p:cNvCxnSpPr/>
              <p:nvPr/>
            </p:nvCxnSpPr>
            <p:spPr>
              <a:xfrm>
                <a:off x="1752750" y="2186075"/>
                <a:ext cx="0" cy="716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2E2E2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77" name="Google Shape;77;p13"/>
              <p:cNvSpPr txBox="1"/>
              <p:nvPr/>
            </p:nvSpPr>
            <p:spPr>
              <a:xfrm>
                <a:off x="1815901" y="2224575"/>
                <a:ext cx="942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C3C3B"/>
                    </a:solidFill>
                    <a:latin typeface="Raleway SemiBold"/>
                    <a:ea typeface="Raleway SemiBold"/>
                    <a:cs typeface="Raleway SemiBold"/>
                    <a:sym typeface="Raleway SemiBold"/>
                  </a:rPr>
                  <a:t>Flight</a:t>
                </a:r>
                <a:endParaRPr sz="900">
                  <a:solidFill>
                    <a:srgbClr val="3C3C3B"/>
                  </a:solidFill>
                  <a:latin typeface="Raleway SemiBold"/>
                  <a:ea typeface="Raleway SemiBold"/>
                  <a:cs typeface="Raleway SemiBold"/>
                  <a:sym typeface="Raleway SemiBold"/>
                </a:endParaRPr>
              </a:p>
            </p:txBody>
          </p:sp>
        </p:grpSp>
        <p:grpSp>
          <p:nvGrpSpPr>
            <p:cNvPr id="78" name="Google Shape;78;p13"/>
            <p:cNvGrpSpPr/>
            <p:nvPr/>
          </p:nvGrpSpPr>
          <p:grpSpPr>
            <a:xfrm>
              <a:off x="3017575" y="2186075"/>
              <a:ext cx="804150" cy="716400"/>
              <a:chOff x="1752750" y="2186075"/>
              <a:chExt cx="804150" cy="716400"/>
            </a:xfrm>
          </p:grpSpPr>
          <p:cxnSp>
            <p:nvCxnSpPr>
              <p:cNvPr id="79" name="Google Shape;79;p13"/>
              <p:cNvCxnSpPr/>
              <p:nvPr/>
            </p:nvCxnSpPr>
            <p:spPr>
              <a:xfrm>
                <a:off x="1752750" y="2186075"/>
                <a:ext cx="0" cy="716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2E2E2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0" name="Google Shape;80;p13"/>
              <p:cNvSpPr txBox="1"/>
              <p:nvPr/>
            </p:nvSpPr>
            <p:spPr>
              <a:xfrm>
                <a:off x="1815900" y="2224575"/>
                <a:ext cx="7410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C3C3B"/>
                    </a:solidFill>
                    <a:latin typeface="Raleway SemiBold"/>
                    <a:ea typeface="Raleway SemiBold"/>
                    <a:cs typeface="Raleway SemiBold"/>
                    <a:sym typeface="Raleway SemiBold"/>
                  </a:rPr>
                  <a:t>Date</a:t>
                </a:r>
                <a:endParaRPr sz="900">
                  <a:solidFill>
                    <a:srgbClr val="3C3C3B"/>
                  </a:solidFill>
                  <a:latin typeface="Raleway SemiBold"/>
                  <a:ea typeface="Raleway SemiBold"/>
                  <a:cs typeface="Raleway SemiBold"/>
                  <a:sym typeface="Raleway SemiBold"/>
                </a:endParaRPr>
              </a:p>
            </p:txBody>
          </p:sp>
        </p:grpSp>
        <p:grpSp>
          <p:nvGrpSpPr>
            <p:cNvPr id="81" name="Google Shape;81;p13"/>
            <p:cNvGrpSpPr/>
            <p:nvPr/>
          </p:nvGrpSpPr>
          <p:grpSpPr>
            <a:xfrm>
              <a:off x="3888600" y="2186075"/>
              <a:ext cx="1572150" cy="716400"/>
              <a:chOff x="1752750" y="2186075"/>
              <a:chExt cx="1572150" cy="716400"/>
            </a:xfrm>
          </p:grpSpPr>
          <p:cxnSp>
            <p:nvCxnSpPr>
              <p:cNvPr id="82" name="Google Shape;82;p13"/>
              <p:cNvCxnSpPr/>
              <p:nvPr/>
            </p:nvCxnSpPr>
            <p:spPr>
              <a:xfrm>
                <a:off x="1752750" y="2186075"/>
                <a:ext cx="0" cy="716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2E2E2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3" name="Google Shape;83;p13"/>
              <p:cNvSpPr txBox="1"/>
              <p:nvPr/>
            </p:nvSpPr>
            <p:spPr>
              <a:xfrm>
                <a:off x="1815900" y="2224575"/>
                <a:ext cx="15090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C3C3B"/>
                    </a:solidFill>
                    <a:latin typeface="Raleway SemiBold"/>
                    <a:ea typeface="Raleway SemiBold"/>
                    <a:cs typeface="Raleway SemiBold"/>
                    <a:sym typeface="Raleway SemiBold"/>
                  </a:rPr>
                  <a:t>Depart (Airport/Time)</a:t>
                </a:r>
                <a:endParaRPr sz="900">
                  <a:solidFill>
                    <a:srgbClr val="3C3C3B"/>
                  </a:solidFill>
                  <a:latin typeface="Raleway SemiBold"/>
                  <a:ea typeface="Raleway SemiBold"/>
                  <a:cs typeface="Raleway SemiBold"/>
                  <a:sym typeface="Raleway SemiBold"/>
                </a:endParaRPr>
              </a:p>
            </p:txBody>
          </p:sp>
        </p:grpSp>
        <p:grpSp>
          <p:nvGrpSpPr>
            <p:cNvPr id="84" name="Google Shape;84;p13"/>
            <p:cNvGrpSpPr/>
            <p:nvPr/>
          </p:nvGrpSpPr>
          <p:grpSpPr>
            <a:xfrm>
              <a:off x="5541675" y="2186075"/>
              <a:ext cx="1364850" cy="716400"/>
              <a:chOff x="1752750" y="2186075"/>
              <a:chExt cx="1364850" cy="716400"/>
            </a:xfrm>
          </p:grpSpPr>
          <p:cxnSp>
            <p:nvCxnSpPr>
              <p:cNvPr id="85" name="Google Shape;85;p13"/>
              <p:cNvCxnSpPr/>
              <p:nvPr/>
            </p:nvCxnSpPr>
            <p:spPr>
              <a:xfrm>
                <a:off x="1752750" y="2186075"/>
                <a:ext cx="0" cy="716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2E2E2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6" name="Google Shape;86;p13"/>
              <p:cNvSpPr txBox="1"/>
              <p:nvPr/>
            </p:nvSpPr>
            <p:spPr>
              <a:xfrm>
                <a:off x="1815900" y="2224575"/>
                <a:ext cx="1301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C3C3B"/>
                    </a:solidFill>
                    <a:latin typeface="Raleway SemiBold"/>
                    <a:ea typeface="Raleway SemiBold"/>
                    <a:cs typeface="Raleway SemiBold"/>
                    <a:sym typeface="Raleway SemiBold"/>
                  </a:rPr>
                  <a:t>Arrive (Airport/Time)</a:t>
                </a:r>
                <a:endParaRPr sz="900">
                  <a:solidFill>
                    <a:srgbClr val="3C3C3B"/>
                  </a:solidFill>
                  <a:latin typeface="Raleway SemiBold"/>
                  <a:ea typeface="Raleway SemiBold"/>
                  <a:cs typeface="Raleway SemiBold"/>
                  <a:sym typeface="Raleway SemiBold"/>
                </a:endParaRPr>
              </a:p>
            </p:txBody>
          </p:sp>
        </p:grpSp>
      </p:grpSp>
      <p:pic>
        <p:nvPicPr>
          <p:cNvPr id="87" name="Google Shape;8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82229" y="3876253"/>
            <a:ext cx="737165" cy="848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8" name="Google Shape;88;p13"/>
          <p:cNvGrpSpPr/>
          <p:nvPr/>
        </p:nvGrpSpPr>
        <p:grpSpPr>
          <a:xfrm>
            <a:off x="540725" y="3187800"/>
            <a:ext cx="6479300" cy="1667776"/>
            <a:chOff x="540725" y="1894603"/>
            <a:chExt cx="6479300" cy="1667776"/>
          </a:xfrm>
        </p:grpSpPr>
        <p:sp>
          <p:nvSpPr>
            <p:cNvPr id="89" name="Google Shape;89;p13"/>
            <p:cNvSpPr/>
            <p:nvPr/>
          </p:nvSpPr>
          <p:spPr>
            <a:xfrm>
              <a:off x="540725" y="2004078"/>
              <a:ext cx="6479300" cy="1558301"/>
            </a:xfrm>
            <a:custGeom>
              <a:rect b="b" l="l" r="r" t="t"/>
              <a:pathLst>
                <a:path extrusionOk="0" h="39356" w="259172">
                  <a:moveTo>
                    <a:pt x="2526" y="57"/>
                  </a:moveTo>
                  <a:lnTo>
                    <a:pt x="0" y="57"/>
                  </a:lnTo>
                  <a:lnTo>
                    <a:pt x="0" y="39356"/>
                  </a:lnTo>
                  <a:lnTo>
                    <a:pt x="259172" y="39356"/>
                  </a:lnTo>
                  <a:lnTo>
                    <a:pt x="259172" y="0"/>
                  </a:lnTo>
                  <a:lnTo>
                    <a:pt x="24836" y="109"/>
                  </a:lnTo>
                </a:path>
              </a:pathLst>
            </a:custGeom>
            <a:noFill/>
            <a:ln cap="flat" cmpd="sng" w="9525">
              <a:solidFill>
                <a:srgbClr val="929B79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90" name="Google Shape;90;p13"/>
            <p:cNvSpPr txBox="1"/>
            <p:nvPr/>
          </p:nvSpPr>
          <p:spPr>
            <a:xfrm>
              <a:off x="639049" y="1894603"/>
              <a:ext cx="7014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929B79"/>
                  </a:solidFill>
                  <a:latin typeface="Noto Serif Kannada"/>
                  <a:ea typeface="Noto Serif Kannada"/>
                  <a:cs typeface="Noto Serif Kannada"/>
                  <a:sym typeface="Noto Serif Kannada"/>
                </a:rPr>
                <a:t>Hotel</a:t>
              </a:r>
              <a:endParaRPr b="1">
                <a:solidFill>
                  <a:srgbClr val="929B79"/>
                </a:solidFill>
                <a:latin typeface="Noto Serif Kannada"/>
                <a:ea typeface="Noto Serif Kannada"/>
                <a:cs typeface="Noto Serif Kannada"/>
                <a:sym typeface="Noto Serif Kannada"/>
              </a:endParaRPr>
            </a:p>
          </p:txBody>
        </p:sp>
        <p:sp>
          <p:nvSpPr>
            <p:cNvPr id="91" name="Google Shape;91;p13"/>
            <p:cNvSpPr txBox="1"/>
            <p:nvPr/>
          </p:nvSpPr>
          <p:spPr>
            <a:xfrm>
              <a:off x="636445" y="2224567"/>
              <a:ext cx="1065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C3C3B"/>
                  </a:solidFill>
                  <a:latin typeface="Raleway SemiBold"/>
                  <a:ea typeface="Raleway SemiBold"/>
                  <a:cs typeface="Raleway SemiBold"/>
                  <a:sym typeface="Raleway SemiBold"/>
                </a:rPr>
                <a:t>Name</a:t>
              </a:r>
              <a:endParaRPr sz="900">
                <a:solidFill>
                  <a:srgbClr val="3C3C3B"/>
                </a:solidFill>
                <a:latin typeface="Raleway SemiBold"/>
                <a:ea typeface="Raleway SemiBold"/>
                <a:cs typeface="Raleway SemiBold"/>
                <a:sym typeface="Raleway SemiBold"/>
              </a:endParaRPr>
            </a:p>
          </p:txBody>
        </p:sp>
        <p:cxnSp>
          <p:nvCxnSpPr>
            <p:cNvPr id="92" name="Google Shape;92;p13"/>
            <p:cNvCxnSpPr/>
            <p:nvPr/>
          </p:nvCxnSpPr>
          <p:spPr>
            <a:xfrm>
              <a:off x="635000" y="2393900"/>
              <a:ext cx="6271500" cy="0"/>
            </a:xfrm>
            <a:prstGeom prst="straightConnector1">
              <a:avLst/>
            </a:prstGeom>
            <a:noFill/>
            <a:ln cap="flat" cmpd="sng" w="9525">
              <a:solidFill>
                <a:srgbClr val="E2E2E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93" name="Google Shape;93;p13"/>
            <p:cNvCxnSpPr/>
            <p:nvPr/>
          </p:nvCxnSpPr>
          <p:spPr>
            <a:xfrm>
              <a:off x="635000" y="2686825"/>
              <a:ext cx="6271500" cy="0"/>
            </a:xfrm>
            <a:prstGeom prst="straightConnector1">
              <a:avLst/>
            </a:prstGeom>
            <a:noFill/>
            <a:ln cap="flat" cmpd="sng" w="9525">
              <a:solidFill>
                <a:srgbClr val="E2E2E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grpSp>
          <p:nvGrpSpPr>
            <p:cNvPr id="94" name="Google Shape;94;p13"/>
            <p:cNvGrpSpPr/>
            <p:nvPr/>
          </p:nvGrpSpPr>
          <p:grpSpPr>
            <a:xfrm>
              <a:off x="3017575" y="2186075"/>
              <a:ext cx="804150" cy="501600"/>
              <a:chOff x="1752750" y="2186075"/>
              <a:chExt cx="804150" cy="501600"/>
            </a:xfrm>
          </p:grpSpPr>
          <p:cxnSp>
            <p:nvCxnSpPr>
              <p:cNvPr id="95" name="Google Shape;95;p13"/>
              <p:cNvCxnSpPr/>
              <p:nvPr/>
            </p:nvCxnSpPr>
            <p:spPr>
              <a:xfrm>
                <a:off x="1752750" y="2186075"/>
                <a:ext cx="0" cy="5016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2E2E2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96" name="Google Shape;96;p13"/>
              <p:cNvSpPr txBox="1"/>
              <p:nvPr/>
            </p:nvSpPr>
            <p:spPr>
              <a:xfrm>
                <a:off x="1815900" y="2224575"/>
                <a:ext cx="7410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C3C3B"/>
                    </a:solidFill>
                    <a:latin typeface="Raleway SemiBold"/>
                    <a:ea typeface="Raleway SemiBold"/>
                    <a:cs typeface="Raleway SemiBold"/>
                    <a:sym typeface="Raleway SemiBold"/>
                  </a:rPr>
                  <a:t>Phone</a:t>
                </a:r>
                <a:endParaRPr sz="900">
                  <a:solidFill>
                    <a:srgbClr val="3C3C3B"/>
                  </a:solidFill>
                  <a:latin typeface="Raleway SemiBold"/>
                  <a:ea typeface="Raleway SemiBold"/>
                  <a:cs typeface="Raleway SemiBold"/>
                  <a:sym typeface="Raleway SemiBold"/>
                </a:endParaRPr>
              </a:p>
            </p:txBody>
          </p:sp>
        </p:grpSp>
        <p:grpSp>
          <p:nvGrpSpPr>
            <p:cNvPr id="97" name="Google Shape;97;p13"/>
            <p:cNvGrpSpPr/>
            <p:nvPr/>
          </p:nvGrpSpPr>
          <p:grpSpPr>
            <a:xfrm>
              <a:off x="5090263" y="2186075"/>
              <a:ext cx="1364850" cy="504000"/>
              <a:chOff x="1301338" y="2186075"/>
              <a:chExt cx="1364850" cy="504000"/>
            </a:xfrm>
          </p:grpSpPr>
          <p:cxnSp>
            <p:nvCxnSpPr>
              <p:cNvPr id="98" name="Google Shape;98;p13"/>
              <p:cNvCxnSpPr/>
              <p:nvPr/>
            </p:nvCxnSpPr>
            <p:spPr>
              <a:xfrm>
                <a:off x="1301338" y="2186075"/>
                <a:ext cx="0" cy="504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2E2E2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99" name="Google Shape;99;p13"/>
              <p:cNvSpPr txBox="1"/>
              <p:nvPr/>
            </p:nvSpPr>
            <p:spPr>
              <a:xfrm>
                <a:off x="1364487" y="2224575"/>
                <a:ext cx="1301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C3C3B"/>
                    </a:solidFill>
                    <a:latin typeface="Raleway SemiBold"/>
                    <a:ea typeface="Raleway SemiBold"/>
                    <a:cs typeface="Raleway SemiBold"/>
                    <a:sym typeface="Raleway SemiBold"/>
                  </a:rPr>
                  <a:t>Confirmation</a:t>
                </a:r>
                <a:endParaRPr sz="900">
                  <a:solidFill>
                    <a:srgbClr val="3C3C3B"/>
                  </a:solidFill>
                  <a:latin typeface="Raleway SemiBold"/>
                  <a:ea typeface="Raleway SemiBold"/>
                  <a:cs typeface="Raleway SemiBold"/>
                  <a:sym typeface="Raleway SemiBold"/>
                </a:endParaRPr>
              </a:p>
            </p:txBody>
          </p:sp>
        </p:grpSp>
      </p:grpSp>
      <p:cxnSp>
        <p:nvCxnSpPr>
          <p:cNvPr id="100" name="Google Shape;100;p13"/>
          <p:cNvCxnSpPr/>
          <p:nvPr/>
        </p:nvCxnSpPr>
        <p:spPr>
          <a:xfrm>
            <a:off x="635000" y="4274342"/>
            <a:ext cx="6271500" cy="0"/>
          </a:xfrm>
          <a:prstGeom prst="straightConnector1">
            <a:avLst/>
          </a:prstGeom>
          <a:noFill/>
          <a:ln cap="flat" cmpd="sng" w="9525">
            <a:solidFill>
              <a:srgbClr val="E2E2E2"/>
            </a:solidFill>
            <a:prstDash val="dot"/>
            <a:round/>
            <a:headEnd len="med" w="med" type="none"/>
            <a:tailEnd len="med" w="med" type="none"/>
          </a:ln>
        </p:spPr>
      </p:cxnSp>
      <p:grpSp>
        <p:nvGrpSpPr>
          <p:cNvPr id="101" name="Google Shape;101;p13"/>
          <p:cNvGrpSpPr/>
          <p:nvPr/>
        </p:nvGrpSpPr>
        <p:grpSpPr>
          <a:xfrm>
            <a:off x="644625" y="4101950"/>
            <a:ext cx="6271500" cy="462259"/>
            <a:chOff x="635000" y="2224566"/>
            <a:chExt cx="6271500" cy="462259"/>
          </a:xfrm>
        </p:grpSpPr>
        <p:cxnSp>
          <p:nvCxnSpPr>
            <p:cNvPr id="102" name="Google Shape;102;p13"/>
            <p:cNvCxnSpPr/>
            <p:nvPr/>
          </p:nvCxnSpPr>
          <p:spPr>
            <a:xfrm>
              <a:off x="635000" y="2686825"/>
              <a:ext cx="6271500" cy="0"/>
            </a:xfrm>
            <a:prstGeom prst="straightConnector1">
              <a:avLst/>
            </a:prstGeom>
            <a:noFill/>
            <a:ln cap="flat" cmpd="sng" w="9525">
              <a:solidFill>
                <a:srgbClr val="E2E2E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03" name="Google Shape;103;p13"/>
            <p:cNvSpPr txBox="1"/>
            <p:nvPr/>
          </p:nvSpPr>
          <p:spPr>
            <a:xfrm>
              <a:off x="636448" y="2224566"/>
              <a:ext cx="7014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C3C3B"/>
                  </a:solidFill>
                  <a:latin typeface="Raleway SemiBold"/>
                  <a:ea typeface="Raleway SemiBold"/>
                  <a:cs typeface="Raleway SemiBold"/>
                  <a:sym typeface="Raleway SemiBold"/>
                </a:rPr>
                <a:t>Address</a:t>
              </a:r>
              <a:endParaRPr sz="900">
                <a:solidFill>
                  <a:srgbClr val="3C3C3B"/>
                </a:solidFill>
                <a:latin typeface="Raleway SemiBold"/>
                <a:ea typeface="Raleway SemiBold"/>
                <a:cs typeface="Raleway SemiBold"/>
                <a:sym typeface="Raleway SemiBold"/>
              </a:endParaRPr>
            </a:p>
          </p:txBody>
        </p:sp>
      </p:grpSp>
      <p:sp>
        <p:nvSpPr>
          <p:cNvPr id="104" name="Google Shape;104;p13"/>
          <p:cNvSpPr txBox="1"/>
          <p:nvPr/>
        </p:nvSpPr>
        <p:spPr>
          <a:xfrm>
            <a:off x="646070" y="4394426"/>
            <a:ext cx="10656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3C3C3B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Check-In Date</a:t>
            </a:r>
            <a:endParaRPr sz="900">
              <a:solidFill>
                <a:srgbClr val="3C3C3B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</p:txBody>
      </p:sp>
      <p:cxnSp>
        <p:nvCxnSpPr>
          <p:cNvPr id="105" name="Google Shape;105;p13"/>
          <p:cNvCxnSpPr/>
          <p:nvPr/>
        </p:nvCxnSpPr>
        <p:spPr>
          <a:xfrm>
            <a:off x="3786863" y="4273872"/>
            <a:ext cx="0" cy="501600"/>
          </a:xfrm>
          <a:prstGeom prst="straightConnector1">
            <a:avLst/>
          </a:prstGeom>
          <a:noFill/>
          <a:ln cap="flat" cmpd="sng" w="9525">
            <a:solidFill>
              <a:srgbClr val="E2E2E2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106" name="Google Shape;106;p13"/>
          <p:cNvSpPr txBox="1"/>
          <p:nvPr/>
        </p:nvSpPr>
        <p:spPr>
          <a:xfrm>
            <a:off x="3850012" y="4398800"/>
            <a:ext cx="10245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3C3C3B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Check-Out Date</a:t>
            </a:r>
            <a:endParaRPr sz="900">
              <a:solidFill>
                <a:srgbClr val="3C3C3B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</p:txBody>
      </p:sp>
      <p:cxnSp>
        <p:nvCxnSpPr>
          <p:cNvPr id="107" name="Google Shape;107;p13"/>
          <p:cNvCxnSpPr/>
          <p:nvPr/>
        </p:nvCxnSpPr>
        <p:spPr>
          <a:xfrm>
            <a:off x="5404213" y="4263522"/>
            <a:ext cx="0" cy="504000"/>
          </a:xfrm>
          <a:prstGeom prst="straightConnector1">
            <a:avLst/>
          </a:prstGeom>
          <a:noFill/>
          <a:ln cap="flat" cmpd="sng" w="9525">
            <a:solidFill>
              <a:srgbClr val="E2E2E2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108" name="Google Shape;108;p13"/>
          <p:cNvSpPr txBox="1"/>
          <p:nvPr/>
        </p:nvSpPr>
        <p:spPr>
          <a:xfrm>
            <a:off x="5465325" y="4398800"/>
            <a:ext cx="10245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3C3C3B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Check-Out Time</a:t>
            </a:r>
            <a:endParaRPr sz="900">
              <a:solidFill>
                <a:srgbClr val="3C3C3B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</p:txBody>
      </p:sp>
      <p:cxnSp>
        <p:nvCxnSpPr>
          <p:cNvPr id="109" name="Google Shape;109;p13"/>
          <p:cNvCxnSpPr/>
          <p:nvPr/>
        </p:nvCxnSpPr>
        <p:spPr>
          <a:xfrm>
            <a:off x="2164475" y="4273872"/>
            <a:ext cx="0" cy="501600"/>
          </a:xfrm>
          <a:prstGeom prst="straightConnector1">
            <a:avLst/>
          </a:prstGeom>
          <a:noFill/>
          <a:ln cap="flat" cmpd="sng" w="9525">
            <a:solidFill>
              <a:srgbClr val="E2E2E2"/>
            </a:solidFill>
            <a:prstDash val="dot"/>
            <a:round/>
            <a:headEnd len="med" w="med" type="none"/>
            <a:tailEnd len="med" w="med" type="none"/>
          </a:ln>
        </p:spPr>
      </p:cxnSp>
      <p:sp>
        <p:nvSpPr>
          <p:cNvPr id="110" name="Google Shape;110;p13"/>
          <p:cNvSpPr txBox="1"/>
          <p:nvPr/>
        </p:nvSpPr>
        <p:spPr>
          <a:xfrm>
            <a:off x="2227625" y="4398800"/>
            <a:ext cx="10245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900">
                <a:solidFill>
                  <a:srgbClr val="3C3C3B"/>
                </a:solidFill>
                <a:latin typeface="Raleway SemiBold"/>
                <a:ea typeface="Raleway SemiBold"/>
                <a:cs typeface="Raleway SemiBold"/>
                <a:sym typeface="Raleway SemiBold"/>
              </a:rPr>
              <a:t>Check-In Time</a:t>
            </a:r>
            <a:endParaRPr sz="900">
              <a:solidFill>
                <a:srgbClr val="3C3C3B"/>
              </a:solidFill>
              <a:latin typeface="Raleway SemiBold"/>
              <a:ea typeface="Raleway SemiBold"/>
              <a:cs typeface="Raleway SemiBold"/>
              <a:sym typeface="Raleway SemiBold"/>
            </a:endParaRPr>
          </a:p>
        </p:txBody>
      </p:sp>
      <p:cxnSp>
        <p:nvCxnSpPr>
          <p:cNvPr id="111" name="Google Shape;111;p13"/>
          <p:cNvCxnSpPr/>
          <p:nvPr/>
        </p:nvCxnSpPr>
        <p:spPr>
          <a:xfrm>
            <a:off x="1327400" y="3983972"/>
            <a:ext cx="0" cy="291900"/>
          </a:xfrm>
          <a:prstGeom prst="straightConnector1">
            <a:avLst/>
          </a:prstGeom>
          <a:noFill/>
          <a:ln cap="flat" cmpd="sng" w="9525">
            <a:solidFill>
              <a:srgbClr val="E2E2E2"/>
            </a:solidFill>
            <a:prstDash val="dot"/>
            <a:round/>
            <a:headEnd len="med" w="med" type="none"/>
            <a:tailEnd len="med" w="med" type="none"/>
          </a:ln>
        </p:spPr>
      </p:cxnSp>
      <p:grpSp>
        <p:nvGrpSpPr>
          <p:cNvPr id="112" name="Google Shape;112;p13"/>
          <p:cNvGrpSpPr/>
          <p:nvPr/>
        </p:nvGrpSpPr>
        <p:grpSpPr>
          <a:xfrm>
            <a:off x="540725" y="5055401"/>
            <a:ext cx="6479300" cy="1944685"/>
            <a:chOff x="540725" y="5221450"/>
            <a:chExt cx="6479300" cy="1944685"/>
          </a:xfrm>
        </p:grpSpPr>
        <p:pic>
          <p:nvPicPr>
            <p:cNvPr id="113" name="Google Shape;113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703100" y="6497075"/>
              <a:ext cx="1146500" cy="53077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14" name="Google Shape;114;p13"/>
            <p:cNvGrpSpPr/>
            <p:nvPr/>
          </p:nvGrpSpPr>
          <p:grpSpPr>
            <a:xfrm>
              <a:off x="540725" y="5221450"/>
              <a:ext cx="6479300" cy="1944685"/>
              <a:chOff x="540725" y="5221450"/>
              <a:chExt cx="6479300" cy="1944685"/>
            </a:xfrm>
          </p:grpSpPr>
          <p:sp>
            <p:nvSpPr>
              <p:cNvPr id="115" name="Google Shape;115;p13"/>
              <p:cNvSpPr/>
              <p:nvPr/>
            </p:nvSpPr>
            <p:spPr>
              <a:xfrm>
                <a:off x="540725" y="5330925"/>
                <a:ext cx="6479300" cy="1835210"/>
              </a:xfrm>
              <a:custGeom>
                <a:rect b="b" l="l" r="r" t="t"/>
                <a:pathLst>
                  <a:path extrusionOk="0" h="62332" w="259172">
                    <a:moveTo>
                      <a:pt x="2526" y="90"/>
                    </a:moveTo>
                    <a:lnTo>
                      <a:pt x="0" y="90"/>
                    </a:lnTo>
                    <a:lnTo>
                      <a:pt x="0" y="62332"/>
                    </a:lnTo>
                    <a:lnTo>
                      <a:pt x="259172" y="62332"/>
                    </a:lnTo>
                    <a:lnTo>
                      <a:pt x="259172" y="0"/>
                    </a:lnTo>
                    <a:lnTo>
                      <a:pt x="44426" y="258"/>
                    </a:lnTo>
                  </a:path>
                </a:pathLst>
              </a:custGeom>
              <a:noFill/>
              <a:ln cap="flat" cmpd="sng" w="9525">
                <a:solidFill>
                  <a:srgbClr val="4E99A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sp>
          <p:sp>
            <p:nvSpPr>
              <p:cNvPr id="116" name="Google Shape;116;p13"/>
              <p:cNvSpPr txBox="1"/>
              <p:nvPr/>
            </p:nvSpPr>
            <p:spPr>
              <a:xfrm>
                <a:off x="639051" y="5221450"/>
                <a:ext cx="10656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>
                    <a:solidFill>
                      <a:srgbClr val="4E99A7"/>
                    </a:solidFill>
                    <a:latin typeface="Noto Serif Kannada"/>
                    <a:ea typeface="Noto Serif Kannada"/>
                    <a:cs typeface="Noto Serif Kannada"/>
                    <a:sym typeface="Noto Serif Kannada"/>
                  </a:rPr>
                  <a:t>Car Rental</a:t>
                </a:r>
                <a:endParaRPr b="1">
                  <a:solidFill>
                    <a:srgbClr val="4E99A7"/>
                  </a:solidFill>
                  <a:latin typeface="Noto Serif Kannada"/>
                  <a:ea typeface="Noto Serif Kannada"/>
                  <a:cs typeface="Noto Serif Kannada"/>
                  <a:sym typeface="Noto Serif Kannada"/>
                </a:endParaRPr>
              </a:p>
            </p:txBody>
          </p:sp>
        </p:grpSp>
        <p:sp>
          <p:nvSpPr>
            <p:cNvPr id="117" name="Google Shape;117;p13"/>
            <p:cNvSpPr txBox="1"/>
            <p:nvPr/>
          </p:nvSpPr>
          <p:spPr>
            <a:xfrm>
              <a:off x="636445" y="5551407"/>
              <a:ext cx="1065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C3C3B"/>
                  </a:solidFill>
                  <a:latin typeface="Raleway SemiBold"/>
                  <a:ea typeface="Raleway SemiBold"/>
                  <a:cs typeface="Raleway SemiBold"/>
                  <a:sym typeface="Raleway SemiBold"/>
                </a:rPr>
                <a:t>Company</a:t>
              </a:r>
              <a:endParaRPr sz="900">
                <a:solidFill>
                  <a:srgbClr val="3C3C3B"/>
                </a:solidFill>
                <a:latin typeface="Raleway SemiBold"/>
                <a:ea typeface="Raleway SemiBold"/>
                <a:cs typeface="Raleway SemiBold"/>
                <a:sym typeface="Raleway SemiBold"/>
              </a:endParaRPr>
            </a:p>
          </p:txBody>
        </p:sp>
        <p:cxnSp>
          <p:nvCxnSpPr>
            <p:cNvPr id="118" name="Google Shape;118;p13"/>
            <p:cNvCxnSpPr/>
            <p:nvPr/>
          </p:nvCxnSpPr>
          <p:spPr>
            <a:xfrm>
              <a:off x="635000" y="5720739"/>
              <a:ext cx="6271500" cy="0"/>
            </a:xfrm>
            <a:prstGeom prst="straightConnector1">
              <a:avLst/>
            </a:prstGeom>
            <a:noFill/>
            <a:ln cap="flat" cmpd="sng" w="9525">
              <a:solidFill>
                <a:srgbClr val="E2E2E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19" name="Google Shape;119;p13"/>
            <p:cNvCxnSpPr/>
            <p:nvPr/>
          </p:nvCxnSpPr>
          <p:spPr>
            <a:xfrm>
              <a:off x="635000" y="6013664"/>
              <a:ext cx="6271500" cy="0"/>
            </a:xfrm>
            <a:prstGeom prst="straightConnector1">
              <a:avLst/>
            </a:prstGeom>
            <a:noFill/>
            <a:ln cap="flat" cmpd="sng" w="9525">
              <a:solidFill>
                <a:srgbClr val="E2E2E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20" name="Google Shape;120;p13"/>
            <p:cNvCxnSpPr/>
            <p:nvPr/>
          </p:nvCxnSpPr>
          <p:spPr>
            <a:xfrm>
              <a:off x="3017575" y="5512914"/>
              <a:ext cx="0" cy="1569300"/>
            </a:xfrm>
            <a:prstGeom prst="straightConnector1">
              <a:avLst/>
            </a:prstGeom>
            <a:noFill/>
            <a:ln cap="flat" cmpd="sng" w="9525">
              <a:solidFill>
                <a:srgbClr val="E2E2E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21" name="Google Shape;121;p13"/>
            <p:cNvSpPr txBox="1"/>
            <p:nvPr/>
          </p:nvSpPr>
          <p:spPr>
            <a:xfrm>
              <a:off x="3079970" y="5551425"/>
              <a:ext cx="864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C3C3B"/>
                  </a:solidFill>
                  <a:latin typeface="Raleway SemiBold"/>
                  <a:ea typeface="Raleway SemiBold"/>
                  <a:cs typeface="Raleway SemiBold"/>
                  <a:sym typeface="Raleway SemiBold"/>
                </a:rPr>
                <a:t>Confirmation</a:t>
              </a:r>
              <a:endParaRPr sz="900">
                <a:solidFill>
                  <a:srgbClr val="3C3C3B"/>
                </a:solidFill>
                <a:latin typeface="Raleway SemiBold"/>
                <a:ea typeface="Raleway SemiBold"/>
                <a:cs typeface="Raleway SemiBold"/>
                <a:sym typeface="Raleway SemiBold"/>
              </a:endParaRPr>
            </a:p>
          </p:txBody>
        </p:sp>
        <p:grpSp>
          <p:nvGrpSpPr>
            <p:cNvPr id="122" name="Google Shape;122;p13"/>
            <p:cNvGrpSpPr/>
            <p:nvPr/>
          </p:nvGrpSpPr>
          <p:grpSpPr>
            <a:xfrm>
              <a:off x="5090263" y="5512914"/>
              <a:ext cx="1364850" cy="504000"/>
              <a:chOff x="1301338" y="2186075"/>
              <a:chExt cx="1364850" cy="504000"/>
            </a:xfrm>
          </p:grpSpPr>
          <p:cxnSp>
            <p:nvCxnSpPr>
              <p:cNvPr id="123" name="Google Shape;123;p13"/>
              <p:cNvCxnSpPr/>
              <p:nvPr/>
            </p:nvCxnSpPr>
            <p:spPr>
              <a:xfrm>
                <a:off x="1301338" y="2186075"/>
                <a:ext cx="0" cy="504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2E2E2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24" name="Google Shape;124;p13"/>
              <p:cNvSpPr txBox="1"/>
              <p:nvPr/>
            </p:nvSpPr>
            <p:spPr>
              <a:xfrm>
                <a:off x="1364487" y="2224575"/>
                <a:ext cx="1301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C3C3B"/>
                    </a:solidFill>
                    <a:latin typeface="Raleway SemiBold"/>
                    <a:ea typeface="Raleway SemiBold"/>
                    <a:cs typeface="Raleway SemiBold"/>
                    <a:sym typeface="Raleway SemiBold"/>
                  </a:rPr>
                  <a:t>Make/Mode</a:t>
                </a:r>
                <a:endParaRPr sz="900">
                  <a:solidFill>
                    <a:srgbClr val="3C3C3B"/>
                  </a:solidFill>
                  <a:latin typeface="Raleway SemiBold"/>
                  <a:ea typeface="Raleway SemiBold"/>
                  <a:cs typeface="Raleway SemiBold"/>
                  <a:sym typeface="Raleway SemiBold"/>
                </a:endParaRPr>
              </a:p>
            </p:txBody>
          </p:sp>
        </p:grpSp>
        <p:cxnSp>
          <p:nvCxnSpPr>
            <p:cNvPr id="125" name="Google Shape;125;p13"/>
            <p:cNvCxnSpPr/>
            <p:nvPr/>
          </p:nvCxnSpPr>
          <p:spPr>
            <a:xfrm>
              <a:off x="635000" y="6307985"/>
              <a:ext cx="6271500" cy="0"/>
            </a:xfrm>
            <a:prstGeom prst="straightConnector1">
              <a:avLst/>
            </a:prstGeom>
            <a:noFill/>
            <a:ln cap="flat" cmpd="sng" w="9525">
              <a:solidFill>
                <a:srgbClr val="E2E2E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26" name="Google Shape;126;p13"/>
            <p:cNvCxnSpPr/>
            <p:nvPr/>
          </p:nvCxnSpPr>
          <p:spPr>
            <a:xfrm>
              <a:off x="644625" y="6597851"/>
              <a:ext cx="6271500" cy="0"/>
            </a:xfrm>
            <a:prstGeom prst="straightConnector1">
              <a:avLst/>
            </a:prstGeom>
            <a:noFill/>
            <a:ln cap="flat" cmpd="sng" w="9525">
              <a:solidFill>
                <a:srgbClr val="E2E2E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27" name="Google Shape;127;p13"/>
            <p:cNvSpPr txBox="1"/>
            <p:nvPr/>
          </p:nvSpPr>
          <p:spPr>
            <a:xfrm>
              <a:off x="646076" y="6135599"/>
              <a:ext cx="12222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C3C3B"/>
                  </a:solidFill>
                  <a:latin typeface="Raleway SemiBold"/>
                  <a:ea typeface="Raleway SemiBold"/>
                  <a:cs typeface="Raleway SemiBold"/>
                  <a:sym typeface="Raleway SemiBold"/>
                </a:rPr>
                <a:t>Pick-Up Date/Time</a:t>
              </a:r>
              <a:endParaRPr sz="900">
                <a:solidFill>
                  <a:srgbClr val="3C3C3B"/>
                </a:solidFill>
                <a:latin typeface="Raleway SemiBold"/>
                <a:ea typeface="Raleway SemiBold"/>
                <a:cs typeface="Raleway SemiBold"/>
                <a:sym typeface="Raleway SemiBold"/>
              </a:endParaRPr>
            </a:p>
          </p:txBody>
        </p:sp>
        <p:sp>
          <p:nvSpPr>
            <p:cNvPr id="128" name="Google Shape;128;p13"/>
            <p:cNvSpPr txBox="1"/>
            <p:nvPr/>
          </p:nvSpPr>
          <p:spPr>
            <a:xfrm>
              <a:off x="3080725" y="6717844"/>
              <a:ext cx="1024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C3C3B"/>
                  </a:solidFill>
                  <a:latin typeface="Raleway SemiBold"/>
                  <a:ea typeface="Raleway SemiBold"/>
                  <a:cs typeface="Raleway SemiBold"/>
                  <a:sym typeface="Raleway SemiBold"/>
                </a:rPr>
                <a:t>Drop-Off Location</a:t>
              </a:r>
              <a:endParaRPr sz="900">
                <a:solidFill>
                  <a:srgbClr val="3C3C3B"/>
                </a:solidFill>
                <a:latin typeface="Raleway SemiBold"/>
                <a:ea typeface="Raleway SemiBold"/>
                <a:cs typeface="Raleway SemiBold"/>
                <a:sym typeface="Raleway SemiBold"/>
              </a:endParaRPr>
            </a:p>
          </p:txBody>
        </p:sp>
        <p:cxnSp>
          <p:nvCxnSpPr>
            <p:cNvPr id="129" name="Google Shape;129;p13"/>
            <p:cNvCxnSpPr/>
            <p:nvPr/>
          </p:nvCxnSpPr>
          <p:spPr>
            <a:xfrm>
              <a:off x="1868350" y="6307514"/>
              <a:ext cx="0" cy="783900"/>
            </a:xfrm>
            <a:prstGeom prst="straightConnector1">
              <a:avLst/>
            </a:prstGeom>
            <a:noFill/>
            <a:ln cap="flat" cmpd="sng" w="9525">
              <a:solidFill>
                <a:srgbClr val="E2E2E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30" name="Google Shape;130;p13"/>
            <p:cNvSpPr txBox="1"/>
            <p:nvPr/>
          </p:nvSpPr>
          <p:spPr>
            <a:xfrm>
              <a:off x="3079970" y="6135594"/>
              <a:ext cx="1065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C3C3B"/>
                  </a:solidFill>
                  <a:latin typeface="Raleway SemiBold"/>
                  <a:ea typeface="Raleway SemiBold"/>
                  <a:cs typeface="Raleway SemiBold"/>
                  <a:sym typeface="Raleway SemiBold"/>
                </a:rPr>
                <a:t>Pick-Up Location</a:t>
              </a:r>
              <a:endParaRPr sz="900">
                <a:solidFill>
                  <a:srgbClr val="3C3C3B"/>
                </a:solidFill>
                <a:latin typeface="Raleway SemiBold"/>
                <a:ea typeface="Raleway SemiBold"/>
                <a:cs typeface="Raleway SemiBold"/>
                <a:sym typeface="Raleway SemiBold"/>
              </a:endParaRPr>
            </a:p>
          </p:txBody>
        </p:sp>
        <p:cxnSp>
          <p:nvCxnSpPr>
            <p:cNvPr id="131" name="Google Shape;131;p13"/>
            <p:cNvCxnSpPr/>
            <p:nvPr/>
          </p:nvCxnSpPr>
          <p:spPr>
            <a:xfrm>
              <a:off x="635000" y="6595914"/>
              <a:ext cx="6271500" cy="0"/>
            </a:xfrm>
            <a:prstGeom prst="straightConnector1">
              <a:avLst/>
            </a:prstGeom>
            <a:noFill/>
            <a:ln cap="flat" cmpd="sng" w="9525">
              <a:solidFill>
                <a:srgbClr val="E2E2E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32" name="Google Shape;132;p13"/>
            <p:cNvCxnSpPr/>
            <p:nvPr/>
          </p:nvCxnSpPr>
          <p:spPr>
            <a:xfrm>
              <a:off x="635000" y="6890235"/>
              <a:ext cx="6271500" cy="0"/>
            </a:xfrm>
            <a:prstGeom prst="straightConnector1">
              <a:avLst/>
            </a:prstGeom>
            <a:noFill/>
            <a:ln cap="flat" cmpd="sng" w="9525">
              <a:solidFill>
                <a:srgbClr val="E2E2E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33" name="Google Shape;133;p13"/>
            <p:cNvSpPr txBox="1"/>
            <p:nvPr/>
          </p:nvSpPr>
          <p:spPr>
            <a:xfrm>
              <a:off x="646076" y="6717849"/>
              <a:ext cx="12222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C3C3B"/>
                  </a:solidFill>
                  <a:latin typeface="Raleway SemiBold"/>
                  <a:ea typeface="Raleway SemiBold"/>
                  <a:cs typeface="Raleway SemiBold"/>
                  <a:sym typeface="Raleway SemiBold"/>
                </a:rPr>
                <a:t>Drop-Off Date/Time</a:t>
              </a:r>
              <a:endParaRPr sz="900">
                <a:solidFill>
                  <a:srgbClr val="3C3C3B"/>
                </a:solidFill>
                <a:latin typeface="Raleway SemiBold"/>
                <a:ea typeface="Raleway SemiBold"/>
                <a:cs typeface="Raleway SemiBold"/>
                <a:sym typeface="Raleway SemiBold"/>
              </a:endParaRPr>
            </a:p>
          </p:txBody>
        </p:sp>
      </p:grpSp>
      <p:grpSp>
        <p:nvGrpSpPr>
          <p:cNvPr id="134" name="Google Shape;134;p13"/>
          <p:cNvGrpSpPr/>
          <p:nvPr/>
        </p:nvGrpSpPr>
        <p:grpSpPr>
          <a:xfrm>
            <a:off x="540725" y="7199911"/>
            <a:ext cx="6479300" cy="1658689"/>
            <a:chOff x="540725" y="7285300"/>
            <a:chExt cx="6479300" cy="1658689"/>
          </a:xfrm>
        </p:grpSpPr>
        <p:pic>
          <p:nvPicPr>
            <p:cNvPr id="135" name="Google Shape;135;p13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6155518" y="8006468"/>
              <a:ext cx="668475" cy="7280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6" name="Google Shape;136;p13"/>
            <p:cNvSpPr/>
            <p:nvPr/>
          </p:nvSpPr>
          <p:spPr>
            <a:xfrm>
              <a:off x="540725" y="7391400"/>
              <a:ext cx="6479300" cy="1552589"/>
            </a:xfrm>
            <a:custGeom>
              <a:rect b="b" l="l" r="r" t="t"/>
              <a:pathLst>
                <a:path extrusionOk="0" h="39491" w="259172">
                  <a:moveTo>
                    <a:pt x="2526" y="192"/>
                  </a:moveTo>
                  <a:lnTo>
                    <a:pt x="0" y="192"/>
                  </a:lnTo>
                  <a:lnTo>
                    <a:pt x="0" y="39491"/>
                  </a:lnTo>
                  <a:lnTo>
                    <a:pt x="259172" y="39491"/>
                  </a:lnTo>
                  <a:lnTo>
                    <a:pt x="259172" y="135"/>
                  </a:lnTo>
                  <a:lnTo>
                    <a:pt x="40093" y="0"/>
                  </a:lnTo>
                </a:path>
              </a:pathLst>
            </a:custGeom>
            <a:noFill/>
            <a:ln cap="flat" cmpd="sng" w="9525">
              <a:solidFill>
                <a:srgbClr val="965E89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37" name="Google Shape;137;p13"/>
            <p:cNvSpPr txBox="1"/>
            <p:nvPr/>
          </p:nvSpPr>
          <p:spPr>
            <a:xfrm>
              <a:off x="639049" y="7285300"/>
              <a:ext cx="11358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965E89"/>
                  </a:solidFill>
                  <a:latin typeface="Noto Serif Kannada"/>
                  <a:ea typeface="Noto Serif Kannada"/>
                  <a:cs typeface="Noto Serif Kannada"/>
                  <a:sym typeface="Noto Serif Kannada"/>
                </a:rPr>
                <a:t>Activities</a:t>
              </a:r>
              <a:endParaRPr b="1">
                <a:solidFill>
                  <a:srgbClr val="965E89"/>
                </a:solidFill>
                <a:latin typeface="Noto Serif Kannada"/>
                <a:ea typeface="Noto Serif Kannada"/>
                <a:cs typeface="Noto Serif Kannada"/>
                <a:sym typeface="Noto Serif Kannada"/>
              </a:endParaRPr>
            </a:p>
          </p:txBody>
        </p:sp>
        <p:sp>
          <p:nvSpPr>
            <p:cNvPr id="138" name="Google Shape;138;p13"/>
            <p:cNvSpPr txBox="1"/>
            <p:nvPr/>
          </p:nvSpPr>
          <p:spPr>
            <a:xfrm>
              <a:off x="636445" y="7615267"/>
              <a:ext cx="1065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C3C3B"/>
                  </a:solidFill>
                  <a:latin typeface="Raleway SemiBold"/>
                  <a:ea typeface="Raleway SemiBold"/>
                  <a:cs typeface="Raleway SemiBold"/>
                  <a:sym typeface="Raleway SemiBold"/>
                </a:rPr>
                <a:t>Date</a:t>
              </a:r>
              <a:endParaRPr sz="900">
                <a:solidFill>
                  <a:srgbClr val="3C3C3B"/>
                </a:solidFill>
                <a:latin typeface="Raleway SemiBold"/>
                <a:ea typeface="Raleway SemiBold"/>
                <a:cs typeface="Raleway SemiBold"/>
                <a:sym typeface="Raleway SemiBold"/>
              </a:endParaRPr>
            </a:p>
          </p:txBody>
        </p:sp>
        <p:cxnSp>
          <p:nvCxnSpPr>
            <p:cNvPr id="139" name="Google Shape;139;p13"/>
            <p:cNvCxnSpPr/>
            <p:nvPr/>
          </p:nvCxnSpPr>
          <p:spPr>
            <a:xfrm>
              <a:off x="635000" y="7784600"/>
              <a:ext cx="6271500" cy="0"/>
            </a:xfrm>
            <a:prstGeom prst="straightConnector1">
              <a:avLst/>
            </a:prstGeom>
            <a:noFill/>
            <a:ln cap="flat" cmpd="sng" w="9525">
              <a:solidFill>
                <a:srgbClr val="E2E2E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40" name="Google Shape;140;p13"/>
            <p:cNvCxnSpPr/>
            <p:nvPr/>
          </p:nvCxnSpPr>
          <p:spPr>
            <a:xfrm>
              <a:off x="635000" y="8077525"/>
              <a:ext cx="6271500" cy="0"/>
            </a:xfrm>
            <a:prstGeom prst="straightConnector1">
              <a:avLst/>
            </a:prstGeom>
            <a:noFill/>
            <a:ln cap="flat" cmpd="sng" w="9525">
              <a:solidFill>
                <a:srgbClr val="E2E2E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41" name="Google Shape;141;p13"/>
            <p:cNvCxnSpPr/>
            <p:nvPr/>
          </p:nvCxnSpPr>
          <p:spPr>
            <a:xfrm>
              <a:off x="1752750" y="7576775"/>
              <a:ext cx="0" cy="1289400"/>
            </a:xfrm>
            <a:prstGeom prst="straightConnector1">
              <a:avLst/>
            </a:prstGeom>
            <a:noFill/>
            <a:ln cap="flat" cmpd="sng" w="9525">
              <a:solidFill>
                <a:srgbClr val="E2E2E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42" name="Google Shape;142;p13"/>
            <p:cNvSpPr txBox="1"/>
            <p:nvPr/>
          </p:nvSpPr>
          <p:spPr>
            <a:xfrm>
              <a:off x="1815901" y="7615275"/>
              <a:ext cx="942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C3C3B"/>
                  </a:solidFill>
                  <a:latin typeface="Raleway SemiBold"/>
                  <a:ea typeface="Raleway SemiBold"/>
                  <a:cs typeface="Raleway SemiBold"/>
                  <a:sym typeface="Raleway SemiBold"/>
                </a:rPr>
                <a:t>Time</a:t>
              </a:r>
              <a:endParaRPr sz="900">
                <a:solidFill>
                  <a:srgbClr val="3C3C3B"/>
                </a:solidFill>
                <a:latin typeface="Raleway SemiBold"/>
                <a:ea typeface="Raleway SemiBold"/>
                <a:cs typeface="Raleway SemiBold"/>
                <a:sym typeface="Raleway SemiBold"/>
              </a:endParaRPr>
            </a:p>
          </p:txBody>
        </p:sp>
        <p:cxnSp>
          <p:nvCxnSpPr>
            <p:cNvPr id="143" name="Google Shape;143;p13"/>
            <p:cNvCxnSpPr/>
            <p:nvPr/>
          </p:nvCxnSpPr>
          <p:spPr>
            <a:xfrm>
              <a:off x="3017575" y="7576775"/>
              <a:ext cx="0" cy="1289400"/>
            </a:xfrm>
            <a:prstGeom prst="straightConnector1">
              <a:avLst/>
            </a:prstGeom>
            <a:noFill/>
            <a:ln cap="flat" cmpd="sng" w="9525">
              <a:solidFill>
                <a:srgbClr val="E2E2E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44" name="Google Shape;144;p13"/>
            <p:cNvSpPr txBox="1"/>
            <p:nvPr/>
          </p:nvSpPr>
          <p:spPr>
            <a:xfrm>
              <a:off x="3080725" y="7615275"/>
              <a:ext cx="741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C3C3B"/>
                  </a:solidFill>
                  <a:latin typeface="Raleway SemiBold"/>
                  <a:ea typeface="Raleway SemiBold"/>
                  <a:cs typeface="Raleway SemiBold"/>
                  <a:sym typeface="Raleway SemiBold"/>
                </a:rPr>
                <a:t>Event</a:t>
              </a:r>
              <a:endParaRPr sz="900">
                <a:solidFill>
                  <a:srgbClr val="3C3C3B"/>
                </a:solidFill>
                <a:latin typeface="Raleway SemiBold"/>
                <a:ea typeface="Raleway SemiBold"/>
                <a:cs typeface="Raleway SemiBold"/>
                <a:sym typeface="Raleway SemiBold"/>
              </a:endParaRPr>
            </a:p>
          </p:txBody>
        </p:sp>
        <p:cxnSp>
          <p:nvCxnSpPr>
            <p:cNvPr id="145" name="Google Shape;145;p13"/>
            <p:cNvCxnSpPr/>
            <p:nvPr/>
          </p:nvCxnSpPr>
          <p:spPr>
            <a:xfrm>
              <a:off x="5094900" y="7576775"/>
              <a:ext cx="0" cy="1289400"/>
            </a:xfrm>
            <a:prstGeom prst="straightConnector1">
              <a:avLst/>
            </a:prstGeom>
            <a:noFill/>
            <a:ln cap="flat" cmpd="sng" w="9525">
              <a:solidFill>
                <a:srgbClr val="E2E2E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146" name="Google Shape;146;p13"/>
            <p:cNvSpPr txBox="1"/>
            <p:nvPr/>
          </p:nvSpPr>
          <p:spPr>
            <a:xfrm>
              <a:off x="5158050" y="7615275"/>
              <a:ext cx="13017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C3C3B"/>
                  </a:solidFill>
                  <a:latin typeface="Raleway SemiBold"/>
                  <a:ea typeface="Raleway SemiBold"/>
                  <a:cs typeface="Raleway SemiBold"/>
                  <a:sym typeface="Raleway SemiBold"/>
                </a:rPr>
                <a:t>Location</a:t>
              </a:r>
              <a:endParaRPr sz="900">
                <a:solidFill>
                  <a:srgbClr val="3C3C3B"/>
                </a:solidFill>
                <a:latin typeface="Raleway SemiBold"/>
                <a:ea typeface="Raleway SemiBold"/>
                <a:cs typeface="Raleway SemiBold"/>
                <a:sym typeface="Raleway SemiBold"/>
              </a:endParaRPr>
            </a:p>
          </p:txBody>
        </p:sp>
        <p:cxnSp>
          <p:nvCxnSpPr>
            <p:cNvPr id="147" name="Google Shape;147;p13"/>
            <p:cNvCxnSpPr/>
            <p:nvPr/>
          </p:nvCxnSpPr>
          <p:spPr>
            <a:xfrm>
              <a:off x="635000" y="8371225"/>
              <a:ext cx="6271500" cy="0"/>
            </a:xfrm>
            <a:prstGeom prst="straightConnector1">
              <a:avLst/>
            </a:prstGeom>
            <a:noFill/>
            <a:ln cap="flat" cmpd="sng" w="9525">
              <a:solidFill>
                <a:srgbClr val="E2E2E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48" name="Google Shape;148;p13"/>
            <p:cNvCxnSpPr/>
            <p:nvPr/>
          </p:nvCxnSpPr>
          <p:spPr>
            <a:xfrm>
              <a:off x="635000" y="8664900"/>
              <a:ext cx="6271500" cy="0"/>
            </a:xfrm>
            <a:prstGeom prst="straightConnector1">
              <a:avLst/>
            </a:prstGeom>
            <a:noFill/>
            <a:ln cap="flat" cmpd="sng" w="9525">
              <a:solidFill>
                <a:srgbClr val="E2E2E2"/>
              </a:solidFill>
              <a:prstDash val="dot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49" name="Google Shape;149;p13"/>
          <p:cNvGrpSpPr/>
          <p:nvPr/>
        </p:nvGrpSpPr>
        <p:grpSpPr>
          <a:xfrm>
            <a:off x="540725" y="9058425"/>
            <a:ext cx="6479300" cy="1093375"/>
            <a:chOff x="540725" y="1894600"/>
            <a:chExt cx="6479300" cy="1093375"/>
          </a:xfrm>
        </p:grpSpPr>
        <p:pic>
          <p:nvPicPr>
            <p:cNvPr id="150" name="Google Shape;150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 flipH="1">
              <a:off x="828450" y="2239076"/>
              <a:ext cx="728675" cy="6143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1" name="Google Shape;151;p13"/>
            <p:cNvSpPr/>
            <p:nvPr/>
          </p:nvSpPr>
          <p:spPr>
            <a:xfrm>
              <a:off x="540725" y="2004075"/>
              <a:ext cx="6479300" cy="983900"/>
            </a:xfrm>
            <a:custGeom>
              <a:rect b="b" l="l" r="r" t="t"/>
              <a:pathLst>
                <a:path extrusionOk="0" h="39356" w="259172">
                  <a:moveTo>
                    <a:pt x="2526" y="57"/>
                  </a:moveTo>
                  <a:lnTo>
                    <a:pt x="0" y="57"/>
                  </a:lnTo>
                  <a:lnTo>
                    <a:pt x="0" y="39356"/>
                  </a:lnTo>
                  <a:lnTo>
                    <a:pt x="259172" y="39356"/>
                  </a:lnTo>
                  <a:lnTo>
                    <a:pt x="259172" y="0"/>
                  </a:lnTo>
                  <a:lnTo>
                    <a:pt x="65075" y="0"/>
                  </a:lnTo>
                </a:path>
              </a:pathLst>
            </a:custGeom>
            <a:noFill/>
            <a:ln cap="flat" cmpd="sng" w="9525">
              <a:solidFill>
                <a:srgbClr val="A47055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52" name="Google Shape;152;p13"/>
            <p:cNvSpPr txBox="1"/>
            <p:nvPr/>
          </p:nvSpPr>
          <p:spPr>
            <a:xfrm>
              <a:off x="639048" y="1894600"/>
              <a:ext cx="16122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>
                  <a:solidFill>
                    <a:srgbClr val="A47055"/>
                  </a:solidFill>
                  <a:latin typeface="Noto Serif Kannada"/>
                  <a:ea typeface="Noto Serif Kannada"/>
                  <a:cs typeface="Noto Serif Kannada"/>
                  <a:sym typeface="Noto Serif Kannada"/>
                </a:rPr>
                <a:t>Returning Flight</a:t>
              </a:r>
              <a:endParaRPr b="1">
                <a:solidFill>
                  <a:srgbClr val="A47055"/>
                </a:solidFill>
                <a:latin typeface="Noto Serif Kannada"/>
                <a:ea typeface="Noto Serif Kannada"/>
                <a:cs typeface="Noto Serif Kannada"/>
                <a:sym typeface="Noto Serif Kannada"/>
              </a:endParaRPr>
            </a:p>
          </p:txBody>
        </p:sp>
        <p:sp>
          <p:nvSpPr>
            <p:cNvPr id="153" name="Google Shape;153;p13"/>
            <p:cNvSpPr txBox="1"/>
            <p:nvPr/>
          </p:nvSpPr>
          <p:spPr>
            <a:xfrm>
              <a:off x="636445" y="2224567"/>
              <a:ext cx="10656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3C3C3B"/>
                  </a:solidFill>
                  <a:latin typeface="Raleway SemiBold"/>
                  <a:ea typeface="Raleway SemiBold"/>
                  <a:cs typeface="Raleway SemiBold"/>
                  <a:sym typeface="Raleway SemiBold"/>
                </a:rPr>
                <a:t>Airline</a:t>
              </a:r>
              <a:endParaRPr sz="900">
                <a:solidFill>
                  <a:srgbClr val="3C3C3B"/>
                </a:solidFill>
                <a:latin typeface="Raleway SemiBold"/>
                <a:ea typeface="Raleway SemiBold"/>
                <a:cs typeface="Raleway SemiBold"/>
                <a:sym typeface="Raleway SemiBold"/>
              </a:endParaRPr>
            </a:p>
          </p:txBody>
        </p:sp>
        <p:cxnSp>
          <p:nvCxnSpPr>
            <p:cNvPr id="154" name="Google Shape;154;p13"/>
            <p:cNvCxnSpPr/>
            <p:nvPr/>
          </p:nvCxnSpPr>
          <p:spPr>
            <a:xfrm>
              <a:off x="635000" y="2393900"/>
              <a:ext cx="6271500" cy="0"/>
            </a:xfrm>
            <a:prstGeom prst="straightConnector1">
              <a:avLst/>
            </a:prstGeom>
            <a:noFill/>
            <a:ln cap="flat" cmpd="sng" w="9525">
              <a:solidFill>
                <a:srgbClr val="E2E2E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cxnSp>
          <p:nvCxnSpPr>
            <p:cNvPr id="155" name="Google Shape;155;p13"/>
            <p:cNvCxnSpPr/>
            <p:nvPr/>
          </p:nvCxnSpPr>
          <p:spPr>
            <a:xfrm>
              <a:off x="635000" y="2686825"/>
              <a:ext cx="6271500" cy="0"/>
            </a:xfrm>
            <a:prstGeom prst="straightConnector1">
              <a:avLst/>
            </a:prstGeom>
            <a:noFill/>
            <a:ln cap="flat" cmpd="sng" w="9525">
              <a:solidFill>
                <a:srgbClr val="E2E2E2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grpSp>
          <p:nvGrpSpPr>
            <p:cNvPr id="156" name="Google Shape;156;p13"/>
            <p:cNvGrpSpPr/>
            <p:nvPr/>
          </p:nvGrpSpPr>
          <p:grpSpPr>
            <a:xfrm>
              <a:off x="1752750" y="2186075"/>
              <a:ext cx="1005751" cy="716400"/>
              <a:chOff x="1752750" y="2186075"/>
              <a:chExt cx="1005751" cy="716400"/>
            </a:xfrm>
          </p:grpSpPr>
          <p:cxnSp>
            <p:nvCxnSpPr>
              <p:cNvPr id="157" name="Google Shape;157;p13"/>
              <p:cNvCxnSpPr/>
              <p:nvPr/>
            </p:nvCxnSpPr>
            <p:spPr>
              <a:xfrm>
                <a:off x="1752750" y="2186075"/>
                <a:ext cx="0" cy="716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2E2E2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8" name="Google Shape;158;p13"/>
              <p:cNvSpPr txBox="1"/>
              <p:nvPr/>
            </p:nvSpPr>
            <p:spPr>
              <a:xfrm>
                <a:off x="1815901" y="2224575"/>
                <a:ext cx="942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C3C3B"/>
                    </a:solidFill>
                    <a:latin typeface="Raleway SemiBold"/>
                    <a:ea typeface="Raleway SemiBold"/>
                    <a:cs typeface="Raleway SemiBold"/>
                    <a:sym typeface="Raleway SemiBold"/>
                  </a:rPr>
                  <a:t>Flight</a:t>
                </a:r>
                <a:endParaRPr sz="900">
                  <a:solidFill>
                    <a:srgbClr val="3C3C3B"/>
                  </a:solidFill>
                  <a:latin typeface="Raleway SemiBold"/>
                  <a:ea typeface="Raleway SemiBold"/>
                  <a:cs typeface="Raleway SemiBold"/>
                  <a:sym typeface="Raleway SemiBold"/>
                </a:endParaRPr>
              </a:p>
            </p:txBody>
          </p:sp>
        </p:grpSp>
        <p:grpSp>
          <p:nvGrpSpPr>
            <p:cNvPr id="159" name="Google Shape;159;p13"/>
            <p:cNvGrpSpPr/>
            <p:nvPr/>
          </p:nvGrpSpPr>
          <p:grpSpPr>
            <a:xfrm>
              <a:off x="3017575" y="2186075"/>
              <a:ext cx="804150" cy="716400"/>
              <a:chOff x="1752750" y="2186075"/>
              <a:chExt cx="804150" cy="716400"/>
            </a:xfrm>
          </p:grpSpPr>
          <p:cxnSp>
            <p:nvCxnSpPr>
              <p:cNvPr id="160" name="Google Shape;160;p13"/>
              <p:cNvCxnSpPr/>
              <p:nvPr/>
            </p:nvCxnSpPr>
            <p:spPr>
              <a:xfrm>
                <a:off x="1752750" y="2186075"/>
                <a:ext cx="0" cy="716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2E2E2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61" name="Google Shape;161;p13"/>
              <p:cNvSpPr txBox="1"/>
              <p:nvPr/>
            </p:nvSpPr>
            <p:spPr>
              <a:xfrm>
                <a:off x="1815900" y="2224575"/>
                <a:ext cx="7410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C3C3B"/>
                    </a:solidFill>
                    <a:latin typeface="Raleway SemiBold"/>
                    <a:ea typeface="Raleway SemiBold"/>
                    <a:cs typeface="Raleway SemiBold"/>
                    <a:sym typeface="Raleway SemiBold"/>
                  </a:rPr>
                  <a:t>Date</a:t>
                </a:r>
                <a:endParaRPr sz="900">
                  <a:solidFill>
                    <a:srgbClr val="3C3C3B"/>
                  </a:solidFill>
                  <a:latin typeface="Raleway SemiBold"/>
                  <a:ea typeface="Raleway SemiBold"/>
                  <a:cs typeface="Raleway SemiBold"/>
                  <a:sym typeface="Raleway SemiBold"/>
                </a:endParaRPr>
              </a:p>
            </p:txBody>
          </p:sp>
        </p:grpSp>
        <p:grpSp>
          <p:nvGrpSpPr>
            <p:cNvPr id="162" name="Google Shape;162;p13"/>
            <p:cNvGrpSpPr/>
            <p:nvPr/>
          </p:nvGrpSpPr>
          <p:grpSpPr>
            <a:xfrm>
              <a:off x="3888600" y="2186075"/>
              <a:ext cx="1572150" cy="716400"/>
              <a:chOff x="1752750" y="2186075"/>
              <a:chExt cx="1572150" cy="716400"/>
            </a:xfrm>
          </p:grpSpPr>
          <p:cxnSp>
            <p:nvCxnSpPr>
              <p:cNvPr id="163" name="Google Shape;163;p13"/>
              <p:cNvCxnSpPr/>
              <p:nvPr/>
            </p:nvCxnSpPr>
            <p:spPr>
              <a:xfrm>
                <a:off x="1752750" y="2186075"/>
                <a:ext cx="0" cy="716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2E2E2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64" name="Google Shape;164;p13"/>
              <p:cNvSpPr txBox="1"/>
              <p:nvPr/>
            </p:nvSpPr>
            <p:spPr>
              <a:xfrm>
                <a:off x="1815900" y="2224575"/>
                <a:ext cx="15090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C3C3B"/>
                    </a:solidFill>
                    <a:latin typeface="Raleway SemiBold"/>
                    <a:ea typeface="Raleway SemiBold"/>
                    <a:cs typeface="Raleway SemiBold"/>
                    <a:sym typeface="Raleway SemiBold"/>
                  </a:rPr>
                  <a:t>Depart (Airport/Time)</a:t>
                </a:r>
                <a:endParaRPr sz="900">
                  <a:solidFill>
                    <a:srgbClr val="3C3C3B"/>
                  </a:solidFill>
                  <a:latin typeface="Raleway SemiBold"/>
                  <a:ea typeface="Raleway SemiBold"/>
                  <a:cs typeface="Raleway SemiBold"/>
                  <a:sym typeface="Raleway SemiBold"/>
                </a:endParaRPr>
              </a:p>
            </p:txBody>
          </p:sp>
        </p:grpSp>
        <p:grpSp>
          <p:nvGrpSpPr>
            <p:cNvPr id="165" name="Google Shape;165;p13"/>
            <p:cNvGrpSpPr/>
            <p:nvPr/>
          </p:nvGrpSpPr>
          <p:grpSpPr>
            <a:xfrm>
              <a:off x="5541675" y="2186075"/>
              <a:ext cx="1364850" cy="716400"/>
              <a:chOff x="1752750" y="2186075"/>
              <a:chExt cx="1364850" cy="716400"/>
            </a:xfrm>
          </p:grpSpPr>
          <p:cxnSp>
            <p:nvCxnSpPr>
              <p:cNvPr id="166" name="Google Shape;166;p13"/>
              <p:cNvCxnSpPr/>
              <p:nvPr/>
            </p:nvCxnSpPr>
            <p:spPr>
              <a:xfrm>
                <a:off x="1752750" y="2186075"/>
                <a:ext cx="0" cy="7164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E2E2E2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67" name="Google Shape;167;p13"/>
              <p:cNvSpPr txBox="1"/>
              <p:nvPr/>
            </p:nvSpPr>
            <p:spPr>
              <a:xfrm>
                <a:off x="1815900" y="2224575"/>
                <a:ext cx="13017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3C3C3B"/>
                    </a:solidFill>
                    <a:latin typeface="Raleway SemiBold"/>
                    <a:ea typeface="Raleway SemiBold"/>
                    <a:cs typeface="Raleway SemiBold"/>
                    <a:sym typeface="Raleway SemiBold"/>
                  </a:rPr>
                  <a:t>Arrive (Airport/Time)</a:t>
                </a:r>
                <a:endParaRPr sz="900">
                  <a:solidFill>
                    <a:srgbClr val="3C3C3B"/>
                  </a:solidFill>
                  <a:latin typeface="Raleway SemiBold"/>
                  <a:ea typeface="Raleway SemiBold"/>
                  <a:cs typeface="Raleway SemiBold"/>
                  <a:sym typeface="Raleway SemiBold"/>
                </a:endParaRPr>
              </a:p>
            </p:txBody>
          </p:sp>
        </p:grpSp>
      </p:grpSp>
      <p:sp>
        <p:nvSpPr>
          <p:cNvPr id="168" name="Google Shape;168;p13"/>
          <p:cNvSpPr/>
          <p:nvPr/>
        </p:nvSpPr>
        <p:spPr>
          <a:xfrm>
            <a:off x="0" y="543600"/>
            <a:ext cx="185400" cy="326100"/>
          </a:xfrm>
          <a:prstGeom prst="rect">
            <a:avLst/>
          </a:prstGeom>
          <a:solidFill>
            <a:srgbClr val="566F8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