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Josefin Sans"/>
      <p:regular r:id="rId7"/>
      <p:bold r:id="rId8"/>
      <p:italic r:id="rId9"/>
      <p:boldItalic r:id="rId10"/>
    </p:embeddedFont>
    <p:embeddedFont>
      <p:font typeface="Forum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515">
          <p15:clr>
            <a:srgbClr val="A4A3A4"/>
          </p15:clr>
        </p15:guide>
        <p15:guide id="2" pos="2120">
          <p15:clr>
            <a:srgbClr val="A4A3A4"/>
          </p15:clr>
        </p15:guide>
        <p15:guide id="3" pos="510">
          <p15:clr>
            <a:srgbClr val="9AA0A6"/>
          </p15:clr>
        </p15:guide>
        <p15:guide id="4" pos="303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515" orient="horz"/>
        <p:guide pos="2120"/>
        <p:guide pos="510"/>
        <p:guide pos="303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orum-regular.fntdata"/><Relationship Id="rId10" Type="http://schemas.openxmlformats.org/officeDocument/2006/relationships/font" Target="fonts/JosefinSans-boldItalic.fntdata"/><Relationship Id="rId9" Type="http://schemas.openxmlformats.org/officeDocument/2006/relationships/font" Target="fonts/Josefi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efinSans-regular.fntdata"/><Relationship Id="rId8" Type="http://schemas.openxmlformats.org/officeDocument/2006/relationships/font" Target="fonts/Josefi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" y="3846175"/>
            <a:ext cx="1733825" cy="17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00" y="5959400"/>
            <a:ext cx="1733825" cy="17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000" y="8072625"/>
            <a:ext cx="1733825" cy="17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00" y="5"/>
            <a:ext cx="7560003" cy="322629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872150" y="1112994"/>
            <a:ext cx="381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9 DAY TRIP</a:t>
            </a:r>
            <a:endParaRPr sz="3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2325200" y="1695876"/>
            <a:ext cx="2914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 txBox="1"/>
          <p:nvPr/>
        </p:nvSpPr>
        <p:spPr>
          <a:xfrm>
            <a:off x="1311646" y="1632979"/>
            <a:ext cx="493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rPr>
              <a:t>Japan Itinerary</a:t>
            </a:r>
            <a:endParaRPr sz="5600">
              <a:solidFill>
                <a:schemeClr val="lt1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371892" y="3895250"/>
            <a:ext cx="381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Forum"/>
                <a:ea typeface="Forum"/>
                <a:cs typeface="Forum"/>
                <a:sym typeface="Forum"/>
              </a:rPr>
              <a:t>Day 1 - 3 : Tokyo</a:t>
            </a:r>
            <a:endParaRPr sz="2800">
              <a:latin typeface="Forum"/>
              <a:ea typeface="Forum"/>
              <a:cs typeface="Forum"/>
              <a:sym typeface="Forum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359426" y="4478250"/>
            <a:ext cx="3715623" cy="1041400"/>
            <a:chOff x="3359426" y="4491500"/>
            <a:chExt cx="3715623" cy="10414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359426" y="4491500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09:00 - 12:00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4822649" y="4491500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Meiji Shrine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359426" y="4771933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12:00 - 15:00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4822649" y="4771933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Sensō-ji Temple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359426" y="5052366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15:00 - 18:00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822649" y="5052366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Tokyo National Museum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3359426" y="5332799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18:00 - 21:00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4822649" y="5332800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Edo-Tokyo Museums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71" name="Google Shape;71;p13"/>
          <p:cNvSpPr txBox="1"/>
          <p:nvPr/>
        </p:nvSpPr>
        <p:spPr>
          <a:xfrm>
            <a:off x="3371892" y="6007488"/>
            <a:ext cx="381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Forum"/>
                <a:ea typeface="Forum"/>
                <a:cs typeface="Forum"/>
                <a:sym typeface="Forum"/>
              </a:rPr>
              <a:t>Day 4 - 6 : Osaka</a:t>
            </a:r>
            <a:endParaRPr sz="2800">
              <a:latin typeface="Forum"/>
              <a:ea typeface="Forum"/>
              <a:cs typeface="Forum"/>
              <a:sym typeface="Forum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3359426" y="6583863"/>
            <a:ext cx="3715623" cy="1041400"/>
            <a:chOff x="3359426" y="4491500"/>
            <a:chExt cx="3715623" cy="104140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3359426" y="4491500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09:00 - 12:00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4822649" y="4491500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Osaka Castle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359426" y="4771933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12:00 - 15:00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4822649" y="4771933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Shitennō-ji Temple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3359426" y="5052366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15:00 - 18:00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4822649" y="5052366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Osaka Aquarium Kaiyukan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3359426" y="5332799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18:00 - 21:00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4822649" y="5332800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The Kobe Port Tower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81" name="Google Shape;81;p13"/>
          <p:cNvSpPr txBox="1"/>
          <p:nvPr/>
        </p:nvSpPr>
        <p:spPr>
          <a:xfrm>
            <a:off x="3371892" y="8099839"/>
            <a:ext cx="381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Forum"/>
                <a:ea typeface="Forum"/>
                <a:cs typeface="Forum"/>
                <a:sym typeface="Forum"/>
              </a:rPr>
              <a:t>Day 7 - 9 : Fukuoka</a:t>
            </a:r>
            <a:endParaRPr sz="2800">
              <a:latin typeface="Forum"/>
              <a:ea typeface="Forum"/>
              <a:cs typeface="Forum"/>
              <a:sym typeface="Forum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3359426" y="8682839"/>
            <a:ext cx="3715623" cy="1041400"/>
            <a:chOff x="3359426" y="4491500"/>
            <a:chExt cx="3715623" cy="10414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3359426" y="4491500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09:00 - 12:00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4822649" y="4491500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Fukuoka Castle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3359426" y="4771933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12:00 - 15:00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4822649" y="4771933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Kyūshū National Museum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3359426" y="5052366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15:00 - 18:00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4822649" y="5052366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Ōhori Park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3359426" y="5332799"/>
              <a:ext cx="123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18:00 - 21:00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4822649" y="5332800"/>
              <a:ext cx="2252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Fukuoka Art Museum</a:t>
              </a:r>
              <a:endParaRPr sz="13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